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CE0AC5-BA59-4076-92BF-25B0D68084D7}" v="16" dt="2025-06-23T15:10:50.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E15781-6E9B-4A3C-AAB4-4501B01CB3C5}"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37C03FD5-7337-4973-9DCA-80CAAA6CA43D}">
      <dgm:prSet/>
      <dgm:spPr/>
      <dgm:t>
        <a:bodyPr/>
        <a:lstStyle/>
        <a:p>
          <a:r>
            <a:rPr lang="en-US" b="1" i="0"/>
            <a:t>Write a Test</a:t>
          </a:r>
          <a:r>
            <a:rPr lang="en-US" b="0" i="0"/>
            <a:t>: Write a test for a new feature or functionality. This test will initially fail because the feature hasn't been implemented yet.</a:t>
          </a:r>
          <a:endParaRPr lang="en-US"/>
        </a:p>
      </dgm:t>
    </dgm:pt>
    <dgm:pt modelId="{E98E3925-3CB7-40DD-9657-F21A1C62AC10}" type="parTrans" cxnId="{D0903F8F-901C-4EF6-B66C-88B05AA3D5DD}">
      <dgm:prSet/>
      <dgm:spPr/>
      <dgm:t>
        <a:bodyPr/>
        <a:lstStyle/>
        <a:p>
          <a:endParaRPr lang="en-US"/>
        </a:p>
      </dgm:t>
    </dgm:pt>
    <dgm:pt modelId="{928D82A8-0A1A-4893-8139-9BDAF6902E5D}" type="sibTrans" cxnId="{D0903F8F-901C-4EF6-B66C-88B05AA3D5DD}">
      <dgm:prSet phldrT="1" phldr="0"/>
      <dgm:spPr/>
      <dgm:t>
        <a:bodyPr/>
        <a:lstStyle/>
        <a:p>
          <a:r>
            <a:rPr lang="en-US"/>
            <a:t>1</a:t>
          </a:r>
        </a:p>
      </dgm:t>
    </dgm:pt>
    <dgm:pt modelId="{7F5F450D-B248-49BC-8C37-ABA452891F6E}">
      <dgm:prSet/>
      <dgm:spPr/>
      <dgm:t>
        <a:bodyPr/>
        <a:lstStyle/>
        <a:p>
          <a:r>
            <a:rPr lang="en-US" b="1" i="0"/>
            <a:t>Run the Test</a:t>
          </a:r>
          <a:r>
            <a:rPr lang="en-US" b="0" i="0"/>
            <a:t>: Run the test to see it fail. This step confirms that the test is working correctly and that the feature is not yet implemented.</a:t>
          </a:r>
          <a:endParaRPr lang="en-US"/>
        </a:p>
      </dgm:t>
    </dgm:pt>
    <dgm:pt modelId="{EC70FF7C-A862-4E1E-954A-F81542A86291}" type="parTrans" cxnId="{77D1E3DD-5DD6-47FE-AF92-A8BB39E5E393}">
      <dgm:prSet/>
      <dgm:spPr/>
      <dgm:t>
        <a:bodyPr/>
        <a:lstStyle/>
        <a:p>
          <a:endParaRPr lang="en-US"/>
        </a:p>
      </dgm:t>
    </dgm:pt>
    <dgm:pt modelId="{9879634B-5F3C-43C6-BF57-E5E3D7C3F5A1}" type="sibTrans" cxnId="{77D1E3DD-5DD6-47FE-AF92-A8BB39E5E393}">
      <dgm:prSet phldrT="2" phldr="0"/>
      <dgm:spPr/>
      <dgm:t>
        <a:bodyPr/>
        <a:lstStyle/>
        <a:p>
          <a:r>
            <a:rPr lang="en-US"/>
            <a:t>2</a:t>
          </a:r>
        </a:p>
      </dgm:t>
    </dgm:pt>
    <dgm:pt modelId="{E9F3381D-6CB8-4F81-8913-75C19BB697BC}">
      <dgm:prSet/>
      <dgm:spPr/>
      <dgm:t>
        <a:bodyPr/>
        <a:lstStyle/>
        <a:p>
          <a:r>
            <a:rPr lang="en-US" b="1" i="0"/>
            <a:t>Write the Code</a:t>
          </a:r>
          <a:r>
            <a:rPr lang="en-US" b="0" i="0"/>
            <a:t>: Write the minimum amount of code necessary to make the test pass.</a:t>
          </a:r>
          <a:endParaRPr lang="en-US"/>
        </a:p>
      </dgm:t>
    </dgm:pt>
    <dgm:pt modelId="{1B5D678E-F228-484D-81CB-91C610D48816}" type="parTrans" cxnId="{A891FDD0-2C8E-4E46-99E0-602E278DE72C}">
      <dgm:prSet/>
      <dgm:spPr/>
      <dgm:t>
        <a:bodyPr/>
        <a:lstStyle/>
        <a:p>
          <a:endParaRPr lang="en-US"/>
        </a:p>
      </dgm:t>
    </dgm:pt>
    <dgm:pt modelId="{9FF2849A-FC4B-4922-96F6-C95E6A2E35CB}" type="sibTrans" cxnId="{A891FDD0-2C8E-4E46-99E0-602E278DE72C}">
      <dgm:prSet phldrT="3" phldr="0"/>
      <dgm:spPr/>
      <dgm:t>
        <a:bodyPr/>
        <a:lstStyle/>
        <a:p>
          <a:r>
            <a:rPr lang="en-US"/>
            <a:t>3</a:t>
          </a:r>
        </a:p>
      </dgm:t>
    </dgm:pt>
    <dgm:pt modelId="{DA96A7F9-C7F1-4C52-A327-C7190FC796F1}">
      <dgm:prSet/>
      <dgm:spPr/>
      <dgm:t>
        <a:bodyPr/>
        <a:lstStyle/>
        <a:p>
          <a:r>
            <a:rPr lang="en-US" b="1" i="0"/>
            <a:t>Run the Test Again</a:t>
          </a:r>
          <a:r>
            <a:rPr lang="en-US" b="0" i="0"/>
            <a:t>: Run the test again to see it pass. If the test passes, it means the feature is correctly implemented.</a:t>
          </a:r>
          <a:endParaRPr lang="en-US"/>
        </a:p>
      </dgm:t>
    </dgm:pt>
    <dgm:pt modelId="{9C4E1F81-BE33-4799-BAFE-576200165B37}" type="parTrans" cxnId="{F6617AB7-78BF-436D-9A17-273853CD69E8}">
      <dgm:prSet/>
      <dgm:spPr/>
      <dgm:t>
        <a:bodyPr/>
        <a:lstStyle/>
        <a:p>
          <a:endParaRPr lang="en-US"/>
        </a:p>
      </dgm:t>
    </dgm:pt>
    <dgm:pt modelId="{71C24D26-4A8A-41D1-9840-A2BF76B90670}" type="sibTrans" cxnId="{F6617AB7-78BF-436D-9A17-273853CD69E8}">
      <dgm:prSet phldrT="4" phldr="0"/>
      <dgm:spPr/>
      <dgm:t>
        <a:bodyPr/>
        <a:lstStyle/>
        <a:p>
          <a:r>
            <a:rPr lang="en-US"/>
            <a:t>4</a:t>
          </a:r>
        </a:p>
      </dgm:t>
    </dgm:pt>
    <dgm:pt modelId="{62E0023C-D5CC-4D63-8FEA-7C893A803246}">
      <dgm:prSet/>
      <dgm:spPr/>
      <dgm:t>
        <a:bodyPr/>
        <a:lstStyle/>
        <a:p>
          <a:r>
            <a:rPr lang="en-US" b="1" i="0"/>
            <a:t>Refactor</a:t>
          </a:r>
          <a:r>
            <a:rPr lang="en-US" b="0" i="0"/>
            <a:t>: Refactor the code to improve its structure and readability while ensuring that the test still passes.</a:t>
          </a:r>
          <a:endParaRPr lang="en-US"/>
        </a:p>
      </dgm:t>
    </dgm:pt>
    <dgm:pt modelId="{D7958977-5127-4187-83B1-30EBAC07C0F2}" type="parTrans" cxnId="{DC51AD79-E444-46F6-AB1D-6C67A2A5F400}">
      <dgm:prSet/>
      <dgm:spPr/>
      <dgm:t>
        <a:bodyPr/>
        <a:lstStyle/>
        <a:p>
          <a:endParaRPr lang="en-US"/>
        </a:p>
      </dgm:t>
    </dgm:pt>
    <dgm:pt modelId="{CD492D2A-BB1D-404F-A347-528DDDEF0E8A}" type="sibTrans" cxnId="{DC51AD79-E444-46F6-AB1D-6C67A2A5F400}">
      <dgm:prSet phldrT="5" phldr="0"/>
      <dgm:spPr/>
      <dgm:t>
        <a:bodyPr/>
        <a:lstStyle/>
        <a:p>
          <a:r>
            <a:rPr lang="en-US"/>
            <a:t>5</a:t>
          </a:r>
        </a:p>
      </dgm:t>
    </dgm:pt>
    <dgm:pt modelId="{02091E42-4F25-4105-9C97-8C63453BCBA6}">
      <dgm:prSet/>
      <dgm:spPr/>
      <dgm:t>
        <a:bodyPr/>
        <a:lstStyle/>
        <a:p>
          <a:r>
            <a:rPr lang="en-US" b="1" i="0"/>
            <a:t>Repeat</a:t>
          </a:r>
          <a:r>
            <a:rPr lang="en-US" b="0" i="0"/>
            <a:t>: Repeat the cycle for the next feature or functionality.</a:t>
          </a:r>
          <a:endParaRPr lang="en-US"/>
        </a:p>
      </dgm:t>
    </dgm:pt>
    <dgm:pt modelId="{9EE1DBBB-96CC-4ACE-BA03-19E3C2635ED0}" type="parTrans" cxnId="{968A950D-88F6-4796-AB32-799DC90C7DF5}">
      <dgm:prSet/>
      <dgm:spPr/>
      <dgm:t>
        <a:bodyPr/>
        <a:lstStyle/>
        <a:p>
          <a:endParaRPr lang="en-US"/>
        </a:p>
      </dgm:t>
    </dgm:pt>
    <dgm:pt modelId="{42B2F8DF-8326-48CA-93F2-B0526D977883}" type="sibTrans" cxnId="{968A950D-88F6-4796-AB32-799DC90C7DF5}">
      <dgm:prSet phldrT="6" phldr="0"/>
      <dgm:spPr/>
      <dgm:t>
        <a:bodyPr/>
        <a:lstStyle/>
        <a:p>
          <a:r>
            <a:rPr lang="en-US"/>
            <a:t>6</a:t>
          </a:r>
        </a:p>
      </dgm:t>
    </dgm:pt>
    <dgm:pt modelId="{0CBFD4AE-61B3-425F-A802-19819ACA3CC2}" type="pres">
      <dgm:prSet presAssocID="{9BE15781-6E9B-4A3C-AAB4-4501B01CB3C5}" presName="linearFlow" presStyleCnt="0">
        <dgm:presLayoutVars>
          <dgm:dir/>
          <dgm:animLvl val="lvl"/>
          <dgm:resizeHandles val="exact"/>
        </dgm:presLayoutVars>
      </dgm:prSet>
      <dgm:spPr/>
    </dgm:pt>
    <dgm:pt modelId="{71D273DF-DABC-4FAE-9FD7-FAD3DDB294F4}" type="pres">
      <dgm:prSet presAssocID="{37C03FD5-7337-4973-9DCA-80CAAA6CA43D}" presName="compositeNode" presStyleCnt="0"/>
      <dgm:spPr/>
    </dgm:pt>
    <dgm:pt modelId="{0CC640BD-627D-4D09-9880-15C7212816E1}" type="pres">
      <dgm:prSet presAssocID="{37C03FD5-7337-4973-9DCA-80CAAA6CA43D}" presName="parTx" presStyleLbl="node1" presStyleIdx="0" presStyleCnt="0">
        <dgm:presLayoutVars>
          <dgm:chMax val="0"/>
          <dgm:chPref val="0"/>
          <dgm:bulletEnabled val="1"/>
        </dgm:presLayoutVars>
      </dgm:prSet>
      <dgm:spPr/>
    </dgm:pt>
    <dgm:pt modelId="{BD44A864-BFF9-4C6D-80F8-63CB479BA7A1}" type="pres">
      <dgm:prSet presAssocID="{37C03FD5-7337-4973-9DCA-80CAAA6CA43D}" presName="parSh" presStyleCnt="0"/>
      <dgm:spPr/>
    </dgm:pt>
    <dgm:pt modelId="{12F335E6-0AFA-47E6-9DAD-93209A058D06}" type="pres">
      <dgm:prSet presAssocID="{37C03FD5-7337-4973-9DCA-80CAAA6CA43D}" presName="lineNode" presStyleLbl="alignAccFollowNode1" presStyleIdx="0" presStyleCnt="18"/>
      <dgm:spPr/>
    </dgm:pt>
    <dgm:pt modelId="{A4A95B88-FF27-4FDD-AA41-D280B65C853D}" type="pres">
      <dgm:prSet presAssocID="{37C03FD5-7337-4973-9DCA-80CAAA6CA43D}" presName="lineArrowNode" presStyleLbl="alignAccFollowNode1" presStyleIdx="1" presStyleCnt="18"/>
      <dgm:spPr/>
    </dgm:pt>
    <dgm:pt modelId="{3BE1E1A3-FF1E-41BE-BE9B-ADCB3EEE227E}" type="pres">
      <dgm:prSet presAssocID="{928D82A8-0A1A-4893-8139-9BDAF6902E5D}" presName="sibTransNodeCircle" presStyleLbl="alignNode1" presStyleIdx="0" presStyleCnt="6">
        <dgm:presLayoutVars>
          <dgm:chMax val="0"/>
          <dgm:bulletEnabled/>
        </dgm:presLayoutVars>
      </dgm:prSet>
      <dgm:spPr/>
    </dgm:pt>
    <dgm:pt modelId="{88E70E28-4E0C-4409-8220-E02F1E41AACE}" type="pres">
      <dgm:prSet presAssocID="{928D82A8-0A1A-4893-8139-9BDAF6902E5D}" presName="spacerBetweenCircleAndCallout" presStyleCnt="0">
        <dgm:presLayoutVars/>
      </dgm:prSet>
      <dgm:spPr/>
    </dgm:pt>
    <dgm:pt modelId="{88EC1688-2B4F-46B1-B6BB-3DE98238E185}" type="pres">
      <dgm:prSet presAssocID="{37C03FD5-7337-4973-9DCA-80CAAA6CA43D}" presName="nodeText" presStyleLbl="alignAccFollowNode1" presStyleIdx="2" presStyleCnt="18">
        <dgm:presLayoutVars>
          <dgm:bulletEnabled val="1"/>
        </dgm:presLayoutVars>
      </dgm:prSet>
      <dgm:spPr/>
    </dgm:pt>
    <dgm:pt modelId="{550451FF-BB5A-440D-8F23-F7CD63ED67B3}" type="pres">
      <dgm:prSet presAssocID="{928D82A8-0A1A-4893-8139-9BDAF6902E5D}" presName="sibTransComposite" presStyleCnt="0"/>
      <dgm:spPr/>
    </dgm:pt>
    <dgm:pt modelId="{BAEFEB9F-3FDE-46A8-BB45-B1696ACF26F9}" type="pres">
      <dgm:prSet presAssocID="{7F5F450D-B248-49BC-8C37-ABA452891F6E}" presName="compositeNode" presStyleCnt="0"/>
      <dgm:spPr/>
    </dgm:pt>
    <dgm:pt modelId="{32BFD2DD-D4C3-4742-9AB9-187A22892658}" type="pres">
      <dgm:prSet presAssocID="{7F5F450D-B248-49BC-8C37-ABA452891F6E}" presName="parTx" presStyleLbl="node1" presStyleIdx="0" presStyleCnt="0">
        <dgm:presLayoutVars>
          <dgm:chMax val="0"/>
          <dgm:chPref val="0"/>
          <dgm:bulletEnabled val="1"/>
        </dgm:presLayoutVars>
      </dgm:prSet>
      <dgm:spPr/>
    </dgm:pt>
    <dgm:pt modelId="{FBCAD4D4-C03C-42CF-B686-EF32576F00D1}" type="pres">
      <dgm:prSet presAssocID="{7F5F450D-B248-49BC-8C37-ABA452891F6E}" presName="parSh" presStyleCnt="0"/>
      <dgm:spPr/>
    </dgm:pt>
    <dgm:pt modelId="{A5762C50-84F9-4009-BD53-67BA1AE05B62}" type="pres">
      <dgm:prSet presAssocID="{7F5F450D-B248-49BC-8C37-ABA452891F6E}" presName="lineNode" presStyleLbl="alignAccFollowNode1" presStyleIdx="3" presStyleCnt="18"/>
      <dgm:spPr/>
    </dgm:pt>
    <dgm:pt modelId="{E9E77C6F-9B0B-4BEF-98D9-BE6F2CF72F5C}" type="pres">
      <dgm:prSet presAssocID="{7F5F450D-B248-49BC-8C37-ABA452891F6E}" presName="lineArrowNode" presStyleLbl="alignAccFollowNode1" presStyleIdx="4" presStyleCnt="18"/>
      <dgm:spPr/>
    </dgm:pt>
    <dgm:pt modelId="{A736B0CF-3608-4A74-A6F4-E18769DACEE1}" type="pres">
      <dgm:prSet presAssocID="{9879634B-5F3C-43C6-BF57-E5E3D7C3F5A1}" presName="sibTransNodeCircle" presStyleLbl="alignNode1" presStyleIdx="1" presStyleCnt="6">
        <dgm:presLayoutVars>
          <dgm:chMax val="0"/>
          <dgm:bulletEnabled/>
        </dgm:presLayoutVars>
      </dgm:prSet>
      <dgm:spPr/>
    </dgm:pt>
    <dgm:pt modelId="{EA1D70EF-DFD2-4385-92F5-957034D656A7}" type="pres">
      <dgm:prSet presAssocID="{9879634B-5F3C-43C6-BF57-E5E3D7C3F5A1}" presName="spacerBetweenCircleAndCallout" presStyleCnt="0">
        <dgm:presLayoutVars/>
      </dgm:prSet>
      <dgm:spPr/>
    </dgm:pt>
    <dgm:pt modelId="{DB2B034D-EBF8-42FE-B38D-8ED13CC13898}" type="pres">
      <dgm:prSet presAssocID="{7F5F450D-B248-49BC-8C37-ABA452891F6E}" presName="nodeText" presStyleLbl="alignAccFollowNode1" presStyleIdx="5" presStyleCnt="18">
        <dgm:presLayoutVars>
          <dgm:bulletEnabled val="1"/>
        </dgm:presLayoutVars>
      </dgm:prSet>
      <dgm:spPr/>
    </dgm:pt>
    <dgm:pt modelId="{C2D824F8-6A4C-4AD7-87E5-E9E853E5CE2A}" type="pres">
      <dgm:prSet presAssocID="{9879634B-5F3C-43C6-BF57-E5E3D7C3F5A1}" presName="sibTransComposite" presStyleCnt="0"/>
      <dgm:spPr/>
    </dgm:pt>
    <dgm:pt modelId="{CB0EC64B-CF94-4B2C-8000-3560BCB12F7A}" type="pres">
      <dgm:prSet presAssocID="{E9F3381D-6CB8-4F81-8913-75C19BB697BC}" presName="compositeNode" presStyleCnt="0"/>
      <dgm:spPr/>
    </dgm:pt>
    <dgm:pt modelId="{D5A89209-A321-40E6-834C-78ED9456724C}" type="pres">
      <dgm:prSet presAssocID="{E9F3381D-6CB8-4F81-8913-75C19BB697BC}" presName="parTx" presStyleLbl="node1" presStyleIdx="0" presStyleCnt="0">
        <dgm:presLayoutVars>
          <dgm:chMax val="0"/>
          <dgm:chPref val="0"/>
          <dgm:bulletEnabled val="1"/>
        </dgm:presLayoutVars>
      </dgm:prSet>
      <dgm:spPr/>
    </dgm:pt>
    <dgm:pt modelId="{A52D0607-9B2D-40D1-97E1-E061947EBDDB}" type="pres">
      <dgm:prSet presAssocID="{E9F3381D-6CB8-4F81-8913-75C19BB697BC}" presName="parSh" presStyleCnt="0"/>
      <dgm:spPr/>
    </dgm:pt>
    <dgm:pt modelId="{F4309145-7125-45D4-846A-ADBF0E54BE93}" type="pres">
      <dgm:prSet presAssocID="{E9F3381D-6CB8-4F81-8913-75C19BB697BC}" presName="lineNode" presStyleLbl="alignAccFollowNode1" presStyleIdx="6" presStyleCnt="18"/>
      <dgm:spPr/>
    </dgm:pt>
    <dgm:pt modelId="{8484B5D8-D7B5-4A3E-A928-2F011E89BDA0}" type="pres">
      <dgm:prSet presAssocID="{E9F3381D-6CB8-4F81-8913-75C19BB697BC}" presName="lineArrowNode" presStyleLbl="alignAccFollowNode1" presStyleIdx="7" presStyleCnt="18"/>
      <dgm:spPr/>
    </dgm:pt>
    <dgm:pt modelId="{B722CA99-0083-44E7-87C1-4B4752A7700B}" type="pres">
      <dgm:prSet presAssocID="{9FF2849A-FC4B-4922-96F6-C95E6A2E35CB}" presName="sibTransNodeCircle" presStyleLbl="alignNode1" presStyleIdx="2" presStyleCnt="6">
        <dgm:presLayoutVars>
          <dgm:chMax val="0"/>
          <dgm:bulletEnabled/>
        </dgm:presLayoutVars>
      </dgm:prSet>
      <dgm:spPr/>
    </dgm:pt>
    <dgm:pt modelId="{F207FB7F-D2D8-4330-BE16-32F550D0EE74}" type="pres">
      <dgm:prSet presAssocID="{9FF2849A-FC4B-4922-96F6-C95E6A2E35CB}" presName="spacerBetweenCircleAndCallout" presStyleCnt="0">
        <dgm:presLayoutVars/>
      </dgm:prSet>
      <dgm:spPr/>
    </dgm:pt>
    <dgm:pt modelId="{D56EFFAC-3CB1-47E5-9BA2-7837AC941460}" type="pres">
      <dgm:prSet presAssocID="{E9F3381D-6CB8-4F81-8913-75C19BB697BC}" presName="nodeText" presStyleLbl="alignAccFollowNode1" presStyleIdx="8" presStyleCnt="18">
        <dgm:presLayoutVars>
          <dgm:bulletEnabled val="1"/>
        </dgm:presLayoutVars>
      </dgm:prSet>
      <dgm:spPr/>
    </dgm:pt>
    <dgm:pt modelId="{CF04830D-FC74-4442-B14D-0BBA0F775C37}" type="pres">
      <dgm:prSet presAssocID="{9FF2849A-FC4B-4922-96F6-C95E6A2E35CB}" presName="sibTransComposite" presStyleCnt="0"/>
      <dgm:spPr/>
    </dgm:pt>
    <dgm:pt modelId="{E2D57ED6-AE59-412A-A651-CFF460264B73}" type="pres">
      <dgm:prSet presAssocID="{DA96A7F9-C7F1-4C52-A327-C7190FC796F1}" presName="compositeNode" presStyleCnt="0"/>
      <dgm:spPr/>
    </dgm:pt>
    <dgm:pt modelId="{7EE0ABF0-0BA0-4421-BF1E-19262A531940}" type="pres">
      <dgm:prSet presAssocID="{DA96A7F9-C7F1-4C52-A327-C7190FC796F1}" presName="parTx" presStyleLbl="node1" presStyleIdx="0" presStyleCnt="0">
        <dgm:presLayoutVars>
          <dgm:chMax val="0"/>
          <dgm:chPref val="0"/>
          <dgm:bulletEnabled val="1"/>
        </dgm:presLayoutVars>
      </dgm:prSet>
      <dgm:spPr/>
    </dgm:pt>
    <dgm:pt modelId="{85C44657-8D7E-4353-BB5E-F3DC9BAE04B9}" type="pres">
      <dgm:prSet presAssocID="{DA96A7F9-C7F1-4C52-A327-C7190FC796F1}" presName="parSh" presStyleCnt="0"/>
      <dgm:spPr/>
    </dgm:pt>
    <dgm:pt modelId="{95BBCA66-6FF8-435C-BE06-BCE7BFCBB1D2}" type="pres">
      <dgm:prSet presAssocID="{DA96A7F9-C7F1-4C52-A327-C7190FC796F1}" presName="lineNode" presStyleLbl="alignAccFollowNode1" presStyleIdx="9" presStyleCnt="18"/>
      <dgm:spPr/>
    </dgm:pt>
    <dgm:pt modelId="{26C32852-5751-4ADA-B85C-F9312F04A9E4}" type="pres">
      <dgm:prSet presAssocID="{DA96A7F9-C7F1-4C52-A327-C7190FC796F1}" presName="lineArrowNode" presStyleLbl="alignAccFollowNode1" presStyleIdx="10" presStyleCnt="18"/>
      <dgm:spPr/>
    </dgm:pt>
    <dgm:pt modelId="{B3607036-FE93-4846-9C86-A30A8D0B666B}" type="pres">
      <dgm:prSet presAssocID="{71C24D26-4A8A-41D1-9840-A2BF76B90670}" presName="sibTransNodeCircle" presStyleLbl="alignNode1" presStyleIdx="3" presStyleCnt="6">
        <dgm:presLayoutVars>
          <dgm:chMax val="0"/>
          <dgm:bulletEnabled/>
        </dgm:presLayoutVars>
      </dgm:prSet>
      <dgm:spPr/>
    </dgm:pt>
    <dgm:pt modelId="{7CF81E84-1873-4EC4-B588-5C7663261221}" type="pres">
      <dgm:prSet presAssocID="{71C24D26-4A8A-41D1-9840-A2BF76B90670}" presName="spacerBetweenCircleAndCallout" presStyleCnt="0">
        <dgm:presLayoutVars/>
      </dgm:prSet>
      <dgm:spPr/>
    </dgm:pt>
    <dgm:pt modelId="{B8EB1AAC-6CC6-4B1A-9498-FAFE0F757056}" type="pres">
      <dgm:prSet presAssocID="{DA96A7F9-C7F1-4C52-A327-C7190FC796F1}" presName="nodeText" presStyleLbl="alignAccFollowNode1" presStyleIdx="11" presStyleCnt="18">
        <dgm:presLayoutVars>
          <dgm:bulletEnabled val="1"/>
        </dgm:presLayoutVars>
      </dgm:prSet>
      <dgm:spPr/>
    </dgm:pt>
    <dgm:pt modelId="{22DFE3D4-C2EB-45DE-BD36-DB76AAAA4B91}" type="pres">
      <dgm:prSet presAssocID="{71C24D26-4A8A-41D1-9840-A2BF76B90670}" presName="sibTransComposite" presStyleCnt="0"/>
      <dgm:spPr/>
    </dgm:pt>
    <dgm:pt modelId="{1EB31B4D-EC64-4956-B030-BFFEE11D50FB}" type="pres">
      <dgm:prSet presAssocID="{62E0023C-D5CC-4D63-8FEA-7C893A803246}" presName="compositeNode" presStyleCnt="0"/>
      <dgm:spPr/>
    </dgm:pt>
    <dgm:pt modelId="{7EE14280-339E-4DF3-9AF4-8E9DCC6E5DC4}" type="pres">
      <dgm:prSet presAssocID="{62E0023C-D5CC-4D63-8FEA-7C893A803246}" presName="parTx" presStyleLbl="node1" presStyleIdx="0" presStyleCnt="0">
        <dgm:presLayoutVars>
          <dgm:chMax val="0"/>
          <dgm:chPref val="0"/>
          <dgm:bulletEnabled val="1"/>
        </dgm:presLayoutVars>
      </dgm:prSet>
      <dgm:spPr/>
    </dgm:pt>
    <dgm:pt modelId="{A3422CEE-3D1A-47FB-8EF5-EADF7F36D188}" type="pres">
      <dgm:prSet presAssocID="{62E0023C-D5CC-4D63-8FEA-7C893A803246}" presName="parSh" presStyleCnt="0"/>
      <dgm:spPr/>
    </dgm:pt>
    <dgm:pt modelId="{20DBAD71-87AF-4664-B339-88339542FCC8}" type="pres">
      <dgm:prSet presAssocID="{62E0023C-D5CC-4D63-8FEA-7C893A803246}" presName="lineNode" presStyleLbl="alignAccFollowNode1" presStyleIdx="12" presStyleCnt="18"/>
      <dgm:spPr/>
    </dgm:pt>
    <dgm:pt modelId="{C18A54AE-F32A-4BDD-BB3F-640F31247194}" type="pres">
      <dgm:prSet presAssocID="{62E0023C-D5CC-4D63-8FEA-7C893A803246}" presName="lineArrowNode" presStyleLbl="alignAccFollowNode1" presStyleIdx="13" presStyleCnt="18"/>
      <dgm:spPr/>
    </dgm:pt>
    <dgm:pt modelId="{093F44EE-A8DC-4016-8F25-6509A4EE0954}" type="pres">
      <dgm:prSet presAssocID="{CD492D2A-BB1D-404F-A347-528DDDEF0E8A}" presName="sibTransNodeCircle" presStyleLbl="alignNode1" presStyleIdx="4" presStyleCnt="6">
        <dgm:presLayoutVars>
          <dgm:chMax val="0"/>
          <dgm:bulletEnabled/>
        </dgm:presLayoutVars>
      </dgm:prSet>
      <dgm:spPr/>
    </dgm:pt>
    <dgm:pt modelId="{2DBEFC0C-572D-4FEB-B6AB-1547E30FCE1A}" type="pres">
      <dgm:prSet presAssocID="{CD492D2A-BB1D-404F-A347-528DDDEF0E8A}" presName="spacerBetweenCircleAndCallout" presStyleCnt="0">
        <dgm:presLayoutVars/>
      </dgm:prSet>
      <dgm:spPr/>
    </dgm:pt>
    <dgm:pt modelId="{5AF8FD3C-9AFC-4A39-9A33-BC6DC4D0C443}" type="pres">
      <dgm:prSet presAssocID="{62E0023C-D5CC-4D63-8FEA-7C893A803246}" presName="nodeText" presStyleLbl="alignAccFollowNode1" presStyleIdx="14" presStyleCnt="18">
        <dgm:presLayoutVars>
          <dgm:bulletEnabled val="1"/>
        </dgm:presLayoutVars>
      </dgm:prSet>
      <dgm:spPr/>
    </dgm:pt>
    <dgm:pt modelId="{A43DA5BA-F9F1-4E58-B663-8DC5AFE51D82}" type="pres">
      <dgm:prSet presAssocID="{CD492D2A-BB1D-404F-A347-528DDDEF0E8A}" presName="sibTransComposite" presStyleCnt="0"/>
      <dgm:spPr/>
    </dgm:pt>
    <dgm:pt modelId="{AF6A3DD9-57E2-446E-8012-FFA0746D82B2}" type="pres">
      <dgm:prSet presAssocID="{02091E42-4F25-4105-9C97-8C63453BCBA6}" presName="compositeNode" presStyleCnt="0"/>
      <dgm:spPr/>
    </dgm:pt>
    <dgm:pt modelId="{32A10A15-8952-41E2-9D83-0479758C5AD9}" type="pres">
      <dgm:prSet presAssocID="{02091E42-4F25-4105-9C97-8C63453BCBA6}" presName="parTx" presStyleLbl="node1" presStyleIdx="0" presStyleCnt="0">
        <dgm:presLayoutVars>
          <dgm:chMax val="0"/>
          <dgm:chPref val="0"/>
          <dgm:bulletEnabled val="1"/>
        </dgm:presLayoutVars>
      </dgm:prSet>
      <dgm:spPr/>
    </dgm:pt>
    <dgm:pt modelId="{A7B82D78-9622-4F3D-B7ED-BC70D2BF4DC8}" type="pres">
      <dgm:prSet presAssocID="{02091E42-4F25-4105-9C97-8C63453BCBA6}" presName="parSh" presStyleCnt="0"/>
      <dgm:spPr/>
    </dgm:pt>
    <dgm:pt modelId="{9B752DBE-09E1-4724-A9AD-8C5040C0241F}" type="pres">
      <dgm:prSet presAssocID="{02091E42-4F25-4105-9C97-8C63453BCBA6}" presName="lineNode" presStyleLbl="alignAccFollowNode1" presStyleIdx="15" presStyleCnt="18"/>
      <dgm:spPr/>
    </dgm:pt>
    <dgm:pt modelId="{B0D0444B-59D2-4365-9BE4-9D2A565D26A1}" type="pres">
      <dgm:prSet presAssocID="{02091E42-4F25-4105-9C97-8C63453BCBA6}" presName="lineArrowNode" presStyleLbl="alignAccFollowNode1" presStyleIdx="16" presStyleCnt="18"/>
      <dgm:spPr/>
    </dgm:pt>
    <dgm:pt modelId="{85E2F0CD-3387-44BD-8459-C29197EA7ADC}" type="pres">
      <dgm:prSet presAssocID="{42B2F8DF-8326-48CA-93F2-B0526D977883}" presName="sibTransNodeCircle" presStyleLbl="alignNode1" presStyleIdx="5" presStyleCnt="6">
        <dgm:presLayoutVars>
          <dgm:chMax val="0"/>
          <dgm:bulletEnabled/>
        </dgm:presLayoutVars>
      </dgm:prSet>
      <dgm:spPr/>
    </dgm:pt>
    <dgm:pt modelId="{C6A2E6F9-9B50-4E25-966A-FD75A5482F0A}" type="pres">
      <dgm:prSet presAssocID="{42B2F8DF-8326-48CA-93F2-B0526D977883}" presName="spacerBetweenCircleAndCallout" presStyleCnt="0">
        <dgm:presLayoutVars/>
      </dgm:prSet>
      <dgm:spPr/>
    </dgm:pt>
    <dgm:pt modelId="{CC6BDED8-5841-4514-B59B-78C1C0DD993F}" type="pres">
      <dgm:prSet presAssocID="{02091E42-4F25-4105-9C97-8C63453BCBA6}" presName="nodeText" presStyleLbl="alignAccFollowNode1" presStyleIdx="17" presStyleCnt="18">
        <dgm:presLayoutVars>
          <dgm:bulletEnabled val="1"/>
        </dgm:presLayoutVars>
      </dgm:prSet>
      <dgm:spPr/>
    </dgm:pt>
  </dgm:ptLst>
  <dgm:cxnLst>
    <dgm:cxn modelId="{CA8D4B06-8F28-4506-82E3-74DDD477D6D5}" type="presOf" srcId="{42B2F8DF-8326-48CA-93F2-B0526D977883}" destId="{85E2F0CD-3387-44BD-8459-C29197EA7ADC}" srcOrd="0" destOrd="0" presId="urn:microsoft.com/office/officeart/2016/7/layout/LinearArrowProcessNumbered"/>
    <dgm:cxn modelId="{968A950D-88F6-4796-AB32-799DC90C7DF5}" srcId="{9BE15781-6E9B-4A3C-AAB4-4501B01CB3C5}" destId="{02091E42-4F25-4105-9C97-8C63453BCBA6}" srcOrd="5" destOrd="0" parTransId="{9EE1DBBB-96CC-4ACE-BA03-19E3C2635ED0}" sibTransId="{42B2F8DF-8326-48CA-93F2-B0526D977883}"/>
    <dgm:cxn modelId="{E11D8548-F2FB-48FB-9255-2A8D0061AB5C}" type="presOf" srcId="{71C24D26-4A8A-41D1-9840-A2BF76B90670}" destId="{B3607036-FE93-4846-9C86-A30A8D0B666B}" srcOrd="0" destOrd="0" presId="urn:microsoft.com/office/officeart/2016/7/layout/LinearArrowProcessNumbered"/>
    <dgm:cxn modelId="{059EBF4A-D3AE-401B-ACB8-ACC6CDDE04D9}" type="presOf" srcId="{9BE15781-6E9B-4A3C-AAB4-4501B01CB3C5}" destId="{0CBFD4AE-61B3-425F-A802-19819ACA3CC2}" srcOrd="0" destOrd="0" presId="urn:microsoft.com/office/officeart/2016/7/layout/LinearArrowProcessNumbered"/>
    <dgm:cxn modelId="{EA165251-3D95-49F2-AA89-97922ACC56E0}" type="presOf" srcId="{CD492D2A-BB1D-404F-A347-528DDDEF0E8A}" destId="{093F44EE-A8DC-4016-8F25-6509A4EE0954}" srcOrd="0" destOrd="0" presId="urn:microsoft.com/office/officeart/2016/7/layout/LinearArrowProcessNumbered"/>
    <dgm:cxn modelId="{DC51AD79-E444-46F6-AB1D-6C67A2A5F400}" srcId="{9BE15781-6E9B-4A3C-AAB4-4501B01CB3C5}" destId="{62E0023C-D5CC-4D63-8FEA-7C893A803246}" srcOrd="4" destOrd="0" parTransId="{D7958977-5127-4187-83B1-30EBAC07C0F2}" sibTransId="{CD492D2A-BB1D-404F-A347-528DDDEF0E8A}"/>
    <dgm:cxn modelId="{57ADAC7A-E02D-4B04-964E-99C5D147D5A2}" type="presOf" srcId="{62E0023C-D5CC-4D63-8FEA-7C893A803246}" destId="{5AF8FD3C-9AFC-4A39-9A33-BC6DC4D0C443}" srcOrd="0" destOrd="0" presId="urn:microsoft.com/office/officeart/2016/7/layout/LinearArrowProcessNumbered"/>
    <dgm:cxn modelId="{97BAAA82-9E50-478A-B53A-CD5D0918F4C1}" type="presOf" srcId="{9879634B-5F3C-43C6-BF57-E5E3D7C3F5A1}" destId="{A736B0CF-3608-4A74-A6F4-E18769DACEE1}" srcOrd="0" destOrd="0" presId="urn:microsoft.com/office/officeart/2016/7/layout/LinearArrowProcessNumbered"/>
    <dgm:cxn modelId="{D0903F8F-901C-4EF6-B66C-88B05AA3D5DD}" srcId="{9BE15781-6E9B-4A3C-AAB4-4501B01CB3C5}" destId="{37C03FD5-7337-4973-9DCA-80CAAA6CA43D}" srcOrd="0" destOrd="0" parTransId="{E98E3925-3CB7-40DD-9657-F21A1C62AC10}" sibTransId="{928D82A8-0A1A-4893-8139-9BDAF6902E5D}"/>
    <dgm:cxn modelId="{15BB68AB-3D08-48E0-B99C-E5A5F440902F}" type="presOf" srcId="{928D82A8-0A1A-4893-8139-9BDAF6902E5D}" destId="{3BE1E1A3-FF1E-41BE-BE9B-ADCB3EEE227E}" srcOrd="0" destOrd="0" presId="urn:microsoft.com/office/officeart/2016/7/layout/LinearArrowProcessNumbered"/>
    <dgm:cxn modelId="{F6617AB7-78BF-436D-9A17-273853CD69E8}" srcId="{9BE15781-6E9B-4A3C-AAB4-4501B01CB3C5}" destId="{DA96A7F9-C7F1-4C52-A327-C7190FC796F1}" srcOrd="3" destOrd="0" parTransId="{9C4E1F81-BE33-4799-BAFE-576200165B37}" sibTransId="{71C24D26-4A8A-41D1-9840-A2BF76B90670}"/>
    <dgm:cxn modelId="{9919FBC6-4F00-4B38-9271-60D90F4D0236}" type="presOf" srcId="{E9F3381D-6CB8-4F81-8913-75C19BB697BC}" destId="{D56EFFAC-3CB1-47E5-9BA2-7837AC941460}" srcOrd="0" destOrd="0" presId="urn:microsoft.com/office/officeart/2016/7/layout/LinearArrowProcessNumbered"/>
    <dgm:cxn modelId="{A891FDD0-2C8E-4E46-99E0-602E278DE72C}" srcId="{9BE15781-6E9B-4A3C-AAB4-4501B01CB3C5}" destId="{E9F3381D-6CB8-4F81-8913-75C19BB697BC}" srcOrd="2" destOrd="0" parTransId="{1B5D678E-F228-484D-81CB-91C610D48816}" sibTransId="{9FF2849A-FC4B-4922-96F6-C95E6A2E35CB}"/>
    <dgm:cxn modelId="{3497DED3-93CB-4E0A-9E17-1FAF5C9D4FA7}" type="presOf" srcId="{DA96A7F9-C7F1-4C52-A327-C7190FC796F1}" destId="{B8EB1AAC-6CC6-4B1A-9498-FAFE0F757056}" srcOrd="0" destOrd="0" presId="urn:microsoft.com/office/officeart/2016/7/layout/LinearArrowProcessNumbered"/>
    <dgm:cxn modelId="{77D1E3DD-5DD6-47FE-AF92-A8BB39E5E393}" srcId="{9BE15781-6E9B-4A3C-AAB4-4501B01CB3C5}" destId="{7F5F450D-B248-49BC-8C37-ABA452891F6E}" srcOrd="1" destOrd="0" parTransId="{EC70FF7C-A862-4E1E-954A-F81542A86291}" sibTransId="{9879634B-5F3C-43C6-BF57-E5E3D7C3F5A1}"/>
    <dgm:cxn modelId="{06B19CE2-2DD0-40C1-8E67-4087EF076874}" type="presOf" srcId="{7F5F450D-B248-49BC-8C37-ABA452891F6E}" destId="{DB2B034D-EBF8-42FE-B38D-8ED13CC13898}" srcOrd="0" destOrd="0" presId="urn:microsoft.com/office/officeart/2016/7/layout/LinearArrowProcessNumbered"/>
    <dgm:cxn modelId="{E289EBE4-DC75-4BB4-A55D-5204FE85E561}" type="presOf" srcId="{37C03FD5-7337-4973-9DCA-80CAAA6CA43D}" destId="{88EC1688-2B4F-46B1-B6BB-3DE98238E185}" srcOrd="0" destOrd="0" presId="urn:microsoft.com/office/officeart/2016/7/layout/LinearArrowProcessNumbered"/>
    <dgm:cxn modelId="{B8E27BF2-9160-4BC1-A6A6-694724B32454}" type="presOf" srcId="{9FF2849A-FC4B-4922-96F6-C95E6A2E35CB}" destId="{B722CA99-0083-44E7-87C1-4B4752A7700B}" srcOrd="0" destOrd="0" presId="urn:microsoft.com/office/officeart/2016/7/layout/LinearArrowProcessNumbered"/>
    <dgm:cxn modelId="{07CF2FFA-A067-4558-9CF0-618D366A6F21}" type="presOf" srcId="{02091E42-4F25-4105-9C97-8C63453BCBA6}" destId="{CC6BDED8-5841-4514-B59B-78C1C0DD993F}" srcOrd="0" destOrd="0" presId="urn:microsoft.com/office/officeart/2016/7/layout/LinearArrowProcessNumbered"/>
    <dgm:cxn modelId="{1750D280-14C9-42E3-A6DA-624CFC7FB069}" type="presParOf" srcId="{0CBFD4AE-61B3-425F-A802-19819ACA3CC2}" destId="{71D273DF-DABC-4FAE-9FD7-FAD3DDB294F4}" srcOrd="0" destOrd="0" presId="urn:microsoft.com/office/officeart/2016/7/layout/LinearArrowProcessNumbered"/>
    <dgm:cxn modelId="{19D64DFB-A520-4112-A022-B22BB3EBB061}" type="presParOf" srcId="{71D273DF-DABC-4FAE-9FD7-FAD3DDB294F4}" destId="{0CC640BD-627D-4D09-9880-15C7212816E1}" srcOrd="0" destOrd="0" presId="urn:microsoft.com/office/officeart/2016/7/layout/LinearArrowProcessNumbered"/>
    <dgm:cxn modelId="{81905735-4D64-4B9E-824C-E2C5D8BBFA90}" type="presParOf" srcId="{71D273DF-DABC-4FAE-9FD7-FAD3DDB294F4}" destId="{BD44A864-BFF9-4C6D-80F8-63CB479BA7A1}" srcOrd="1" destOrd="0" presId="urn:microsoft.com/office/officeart/2016/7/layout/LinearArrowProcessNumbered"/>
    <dgm:cxn modelId="{F9068772-E0A3-447E-8A3F-572C194BDCD8}" type="presParOf" srcId="{BD44A864-BFF9-4C6D-80F8-63CB479BA7A1}" destId="{12F335E6-0AFA-47E6-9DAD-93209A058D06}" srcOrd="0" destOrd="0" presId="urn:microsoft.com/office/officeart/2016/7/layout/LinearArrowProcessNumbered"/>
    <dgm:cxn modelId="{99A250E8-8F1E-4226-A367-1FBC99DD80D1}" type="presParOf" srcId="{BD44A864-BFF9-4C6D-80F8-63CB479BA7A1}" destId="{A4A95B88-FF27-4FDD-AA41-D280B65C853D}" srcOrd="1" destOrd="0" presId="urn:microsoft.com/office/officeart/2016/7/layout/LinearArrowProcessNumbered"/>
    <dgm:cxn modelId="{15CDEF66-208A-4902-A973-90359D72E79B}" type="presParOf" srcId="{BD44A864-BFF9-4C6D-80F8-63CB479BA7A1}" destId="{3BE1E1A3-FF1E-41BE-BE9B-ADCB3EEE227E}" srcOrd="2" destOrd="0" presId="urn:microsoft.com/office/officeart/2016/7/layout/LinearArrowProcessNumbered"/>
    <dgm:cxn modelId="{8CAFE8E4-817E-4921-AC2E-ADDC25E8162D}" type="presParOf" srcId="{BD44A864-BFF9-4C6D-80F8-63CB479BA7A1}" destId="{88E70E28-4E0C-4409-8220-E02F1E41AACE}" srcOrd="3" destOrd="0" presId="urn:microsoft.com/office/officeart/2016/7/layout/LinearArrowProcessNumbered"/>
    <dgm:cxn modelId="{E9742D54-A817-4276-8929-F0CAF46DEE74}" type="presParOf" srcId="{71D273DF-DABC-4FAE-9FD7-FAD3DDB294F4}" destId="{88EC1688-2B4F-46B1-B6BB-3DE98238E185}" srcOrd="2" destOrd="0" presId="urn:microsoft.com/office/officeart/2016/7/layout/LinearArrowProcessNumbered"/>
    <dgm:cxn modelId="{83878D28-5AE3-4D60-A61C-D16C81DD45C0}" type="presParOf" srcId="{0CBFD4AE-61B3-425F-A802-19819ACA3CC2}" destId="{550451FF-BB5A-440D-8F23-F7CD63ED67B3}" srcOrd="1" destOrd="0" presId="urn:microsoft.com/office/officeart/2016/7/layout/LinearArrowProcessNumbered"/>
    <dgm:cxn modelId="{496C589A-4737-4CF0-8CC7-04BAFA3F1FFB}" type="presParOf" srcId="{0CBFD4AE-61B3-425F-A802-19819ACA3CC2}" destId="{BAEFEB9F-3FDE-46A8-BB45-B1696ACF26F9}" srcOrd="2" destOrd="0" presId="urn:microsoft.com/office/officeart/2016/7/layout/LinearArrowProcessNumbered"/>
    <dgm:cxn modelId="{582C51BC-5013-4C19-9AE2-78E280F53119}" type="presParOf" srcId="{BAEFEB9F-3FDE-46A8-BB45-B1696ACF26F9}" destId="{32BFD2DD-D4C3-4742-9AB9-187A22892658}" srcOrd="0" destOrd="0" presId="urn:microsoft.com/office/officeart/2016/7/layout/LinearArrowProcessNumbered"/>
    <dgm:cxn modelId="{20A04159-47BA-4ECE-B201-267B9C941822}" type="presParOf" srcId="{BAEFEB9F-3FDE-46A8-BB45-B1696ACF26F9}" destId="{FBCAD4D4-C03C-42CF-B686-EF32576F00D1}" srcOrd="1" destOrd="0" presId="urn:microsoft.com/office/officeart/2016/7/layout/LinearArrowProcessNumbered"/>
    <dgm:cxn modelId="{7705601E-0AB8-42D0-A333-E28CFC793D91}" type="presParOf" srcId="{FBCAD4D4-C03C-42CF-B686-EF32576F00D1}" destId="{A5762C50-84F9-4009-BD53-67BA1AE05B62}" srcOrd="0" destOrd="0" presId="urn:microsoft.com/office/officeart/2016/7/layout/LinearArrowProcessNumbered"/>
    <dgm:cxn modelId="{F6E65EF7-BFA1-4D57-8A3F-CBB46445A3AE}" type="presParOf" srcId="{FBCAD4D4-C03C-42CF-B686-EF32576F00D1}" destId="{E9E77C6F-9B0B-4BEF-98D9-BE6F2CF72F5C}" srcOrd="1" destOrd="0" presId="urn:microsoft.com/office/officeart/2016/7/layout/LinearArrowProcessNumbered"/>
    <dgm:cxn modelId="{3E18B48B-BED4-4027-9D49-6C6E49EC8B28}" type="presParOf" srcId="{FBCAD4D4-C03C-42CF-B686-EF32576F00D1}" destId="{A736B0CF-3608-4A74-A6F4-E18769DACEE1}" srcOrd="2" destOrd="0" presId="urn:microsoft.com/office/officeart/2016/7/layout/LinearArrowProcessNumbered"/>
    <dgm:cxn modelId="{464FD225-2DF9-4242-8CAA-CA8E43BF71C6}" type="presParOf" srcId="{FBCAD4D4-C03C-42CF-B686-EF32576F00D1}" destId="{EA1D70EF-DFD2-4385-92F5-957034D656A7}" srcOrd="3" destOrd="0" presId="urn:microsoft.com/office/officeart/2016/7/layout/LinearArrowProcessNumbered"/>
    <dgm:cxn modelId="{4E6451F6-20CD-4BF1-9826-2F7C1E6875C6}" type="presParOf" srcId="{BAEFEB9F-3FDE-46A8-BB45-B1696ACF26F9}" destId="{DB2B034D-EBF8-42FE-B38D-8ED13CC13898}" srcOrd="2" destOrd="0" presId="urn:microsoft.com/office/officeart/2016/7/layout/LinearArrowProcessNumbered"/>
    <dgm:cxn modelId="{B4F7FB4A-4172-43B7-8B73-1F917E6D8838}" type="presParOf" srcId="{0CBFD4AE-61B3-425F-A802-19819ACA3CC2}" destId="{C2D824F8-6A4C-4AD7-87E5-E9E853E5CE2A}" srcOrd="3" destOrd="0" presId="urn:microsoft.com/office/officeart/2016/7/layout/LinearArrowProcessNumbered"/>
    <dgm:cxn modelId="{A1C3ABD9-3D07-45E7-8181-094C63392EAC}" type="presParOf" srcId="{0CBFD4AE-61B3-425F-A802-19819ACA3CC2}" destId="{CB0EC64B-CF94-4B2C-8000-3560BCB12F7A}" srcOrd="4" destOrd="0" presId="urn:microsoft.com/office/officeart/2016/7/layout/LinearArrowProcessNumbered"/>
    <dgm:cxn modelId="{B1A929A9-0AC6-41B1-9016-5B583B6EF6BF}" type="presParOf" srcId="{CB0EC64B-CF94-4B2C-8000-3560BCB12F7A}" destId="{D5A89209-A321-40E6-834C-78ED9456724C}" srcOrd="0" destOrd="0" presId="urn:microsoft.com/office/officeart/2016/7/layout/LinearArrowProcessNumbered"/>
    <dgm:cxn modelId="{242BD2DF-28CA-4BEB-81F2-CCFEC61B3039}" type="presParOf" srcId="{CB0EC64B-CF94-4B2C-8000-3560BCB12F7A}" destId="{A52D0607-9B2D-40D1-97E1-E061947EBDDB}" srcOrd="1" destOrd="0" presId="urn:microsoft.com/office/officeart/2016/7/layout/LinearArrowProcessNumbered"/>
    <dgm:cxn modelId="{2C918A12-E9C4-45D6-9FD0-DED2A89671B6}" type="presParOf" srcId="{A52D0607-9B2D-40D1-97E1-E061947EBDDB}" destId="{F4309145-7125-45D4-846A-ADBF0E54BE93}" srcOrd="0" destOrd="0" presId="urn:microsoft.com/office/officeart/2016/7/layout/LinearArrowProcessNumbered"/>
    <dgm:cxn modelId="{E4798069-1D5A-45D5-BCE4-AC57474EB9E0}" type="presParOf" srcId="{A52D0607-9B2D-40D1-97E1-E061947EBDDB}" destId="{8484B5D8-D7B5-4A3E-A928-2F011E89BDA0}" srcOrd="1" destOrd="0" presId="urn:microsoft.com/office/officeart/2016/7/layout/LinearArrowProcessNumbered"/>
    <dgm:cxn modelId="{69F7EC61-6734-48E4-A718-036D5458071B}" type="presParOf" srcId="{A52D0607-9B2D-40D1-97E1-E061947EBDDB}" destId="{B722CA99-0083-44E7-87C1-4B4752A7700B}" srcOrd="2" destOrd="0" presId="urn:microsoft.com/office/officeart/2016/7/layout/LinearArrowProcessNumbered"/>
    <dgm:cxn modelId="{BB591792-2955-4935-8499-9A4729C792D1}" type="presParOf" srcId="{A52D0607-9B2D-40D1-97E1-E061947EBDDB}" destId="{F207FB7F-D2D8-4330-BE16-32F550D0EE74}" srcOrd="3" destOrd="0" presId="urn:microsoft.com/office/officeart/2016/7/layout/LinearArrowProcessNumbered"/>
    <dgm:cxn modelId="{F1226C51-1996-4426-94DF-416568047003}" type="presParOf" srcId="{CB0EC64B-CF94-4B2C-8000-3560BCB12F7A}" destId="{D56EFFAC-3CB1-47E5-9BA2-7837AC941460}" srcOrd="2" destOrd="0" presId="urn:microsoft.com/office/officeart/2016/7/layout/LinearArrowProcessNumbered"/>
    <dgm:cxn modelId="{2F001780-08BF-4B5F-9133-ECCAE203A007}" type="presParOf" srcId="{0CBFD4AE-61B3-425F-A802-19819ACA3CC2}" destId="{CF04830D-FC74-4442-B14D-0BBA0F775C37}" srcOrd="5" destOrd="0" presId="urn:microsoft.com/office/officeart/2016/7/layout/LinearArrowProcessNumbered"/>
    <dgm:cxn modelId="{3222AD7A-280A-4846-8285-D8CA1BE13935}" type="presParOf" srcId="{0CBFD4AE-61B3-425F-A802-19819ACA3CC2}" destId="{E2D57ED6-AE59-412A-A651-CFF460264B73}" srcOrd="6" destOrd="0" presId="urn:microsoft.com/office/officeart/2016/7/layout/LinearArrowProcessNumbered"/>
    <dgm:cxn modelId="{E6C1DDED-2F09-4A13-8F50-65E5D3D0BF89}" type="presParOf" srcId="{E2D57ED6-AE59-412A-A651-CFF460264B73}" destId="{7EE0ABF0-0BA0-4421-BF1E-19262A531940}" srcOrd="0" destOrd="0" presId="urn:microsoft.com/office/officeart/2016/7/layout/LinearArrowProcessNumbered"/>
    <dgm:cxn modelId="{BD2400CD-2264-4DA9-84E7-266DB29112BC}" type="presParOf" srcId="{E2D57ED6-AE59-412A-A651-CFF460264B73}" destId="{85C44657-8D7E-4353-BB5E-F3DC9BAE04B9}" srcOrd="1" destOrd="0" presId="urn:microsoft.com/office/officeart/2016/7/layout/LinearArrowProcessNumbered"/>
    <dgm:cxn modelId="{888E8FD7-524F-4487-9830-D058815F1E9E}" type="presParOf" srcId="{85C44657-8D7E-4353-BB5E-F3DC9BAE04B9}" destId="{95BBCA66-6FF8-435C-BE06-BCE7BFCBB1D2}" srcOrd="0" destOrd="0" presId="urn:microsoft.com/office/officeart/2016/7/layout/LinearArrowProcessNumbered"/>
    <dgm:cxn modelId="{3CF31681-F900-4B2B-BBF8-9A6E1B6ADBC2}" type="presParOf" srcId="{85C44657-8D7E-4353-BB5E-F3DC9BAE04B9}" destId="{26C32852-5751-4ADA-B85C-F9312F04A9E4}" srcOrd="1" destOrd="0" presId="urn:microsoft.com/office/officeart/2016/7/layout/LinearArrowProcessNumbered"/>
    <dgm:cxn modelId="{5426591F-7248-4521-8828-30F68B07EA0E}" type="presParOf" srcId="{85C44657-8D7E-4353-BB5E-F3DC9BAE04B9}" destId="{B3607036-FE93-4846-9C86-A30A8D0B666B}" srcOrd="2" destOrd="0" presId="urn:microsoft.com/office/officeart/2016/7/layout/LinearArrowProcessNumbered"/>
    <dgm:cxn modelId="{45DE4717-2CD9-4E2F-9BB4-ECBC5D6D8D56}" type="presParOf" srcId="{85C44657-8D7E-4353-BB5E-F3DC9BAE04B9}" destId="{7CF81E84-1873-4EC4-B588-5C7663261221}" srcOrd="3" destOrd="0" presId="urn:microsoft.com/office/officeart/2016/7/layout/LinearArrowProcessNumbered"/>
    <dgm:cxn modelId="{4A85E176-9C42-411A-AA14-2BCDD6F6ED83}" type="presParOf" srcId="{E2D57ED6-AE59-412A-A651-CFF460264B73}" destId="{B8EB1AAC-6CC6-4B1A-9498-FAFE0F757056}" srcOrd="2" destOrd="0" presId="urn:microsoft.com/office/officeart/2016/7/layout/LinearArrowProcessNumbered"/>
    <dgm:cxn modelId="{8DCF695D-6BD5-4AA6-8FA4-6448B50F6448}" type="presParOf" srcId="{0CBFD4AE-61B3-425F-A802-19819ACA3CC2}" destId="{22DFE3D4-C2EB-45DE-BD36-DB76AAAA4B91}" srcOrd="7" destOrd="0" presId="urn:microsoft.com/office/officeart/2016/7/layout/LinearArrowProcessNumbered"/>
    <dgm:cxn modelId="{2C81EC05-933A-44E6-A384-A51598E16F41}" type="presParOf" srcId="{0CBFD4AE-61B3-425F-A802-19819ACA3CC2}" destId="{1EB31B4D-EC64-4956-B030-BFFEE11D50FB}" srcOrd="8" destOrd="0" presId="urn:microsoft.com/office/officeart/2016/7/layout/LinearArrowProcessNumbered"/>
    <dgm:cxn modelId="{498ED75C-4339-4CBB-A023-96B410896D3B}" type="presParOf" srcId="{1EB31B4D-EC64-4956-B030-BFFEE11D50FB}" destId="{7EE14280-339E-4DF3-9AF4-8E9DCC6E5DC4}" srcOrd="0" destOrd="0" presId="urn:microsoft.com/office/officeart/2016/7/layout/LinearArrowProcessNumbered"/>
    <dgm:cxn modelId="{32226F0E-E840-41F7-BA7E-039D0A7F38FE}" type="presParOf" srcId="{1EB31B4D-EC64-4956-B030-BFFEE11D50FB}" destId="{A3422CEE-3D1A-47FB-8EF5-EADF7F36D188}" srcOrd="1" destOrd="0" presId="urn:microsoft.com/office/officeart/2016/7/layout/LinearArrowProcessNumbered"/>
    <dgm:cxn modelId="{CE55BD46-B4A2-4F74-9105-0748AB4143D9}" type="presParOf" srcId="{A3422CEE-3D1A-47FB-8EF5-EADF7F36D188}" destId="{20DBAD71-87AF-4664-B339-88339542FCC8}" srcOrd="0" destOrd="0" presId="urn:microsoft.com/office/officeart/2016/7/layout/LinearArrowProcessNumbered"/>
    <dgm:cxn modelId="{15B07EE4-F302-49DB-BD5F-CE0786A877FF}" type="presParOf" srcId="{A3422CEE-3D1A-47FB-8EF5-EADF7F36D188}" destId="{C18A54AE-F32A-4BDD-BB3F-640F31247194}" srcOrd="1" destOrd="0" presId="urn:microsoft.com/office/officeart/2016/7/layout/LinearArrowProcessNumbered"/>
    <dgm:cxn modelId="{02C5AC8C-5D89-411A-ABF4-58DBB899AF64}" type="presParOf" srcId="{A3422CEE-3D1A-47FB-8EF5-EADF7F36D188}" destId="{093F44EE-A8DC-4016-8F25-6509A4EE0954}" srcOrd="2" destOrd="0" presId="urn:microsoft.com/office/officeart/2016/7/layout/LinearArrowProcessNumbered"/>
    <dgm:cxn modelId="{157E1F7D-CB5C-4B17-A057-68224300266A}" type="presParOf" srcId="{A3422CEE-3D1A-47FB-8EF5-EADF7F36D188}" destId="{2DBEFC0C-572D-4FEB-B6AB-1547E30FCE1A}" srcOrd="3" destOrd="0" presId="urn:microsoft.com/office/officeart/2016/7/layout/LinearArrowProcessNumbered"/>
    <dgm:cxn modelId="{D21CCDEE-DB44-4F9F-87C5-DE394A4DC73D}" type="presParOf" srcId="{1EB31B4D-EC64-4956-B030-BFFEE11D50FB}" destId="{5AF8FD3C-9AFC-4A39-9A33-BC6DC4D0C443}" srcOrd="2" destOrd="0" presId="urn:microsoft.com/office/officeart/2016/7/layout/LinearArrowProcessNumbered"/>
    <dgm:cxn modelId="{D5E430D3-2E5E-4773-94C6-D650E3A0F7F7}" type="presParOf" srcId="{0CBFD4AE-61B3-425F-A802-19819ACA3CC2}" destId="{A43DA5BA-F9F1-4E58-B663-8DC5AFE51D82}" srcOrd="9" destOrd="0" presId="urn:microsoft.com/office/officeart/2016/7/layout/LinearArrowProcessNumbered"/>
    <dgm:cxn modelId="{9F6A77C5-A22C-47D9-8778-E75A0170C8E5}" type="presParOf" srcId="{0CBFD4AE-61B3-425F-A802-19819ACA3CC2}" destId="{AF6A3DD9-57E2-446E-8012-FFA0746D82B2}" srcOrd="10" destOrd="0" presId="urn:microsoft.com/office/officeart/2016/7/layout/LinearArrowProcessNumbered"/>
    <dgm:cxn modelId="{84D6F08D-9AE4-4B6E-AFE6-CAC56D2D677B}" type="presParOf" srcId="{AF6A3DD9-57E2-446E-8012-FFA0746D82B2}" destId="{32A10A15-8952-41E2-9D83-0479758C5AD9}" srcOrd="0" destOrd="0" presId="urn:microsoft.com/office/officeart/2016/7/layout/LinearArrowProcessNumbered"/>
    <dgm:cxn modelId="{586F4F67-8391-4A9E-9D04-2B310353E42C}" type="presParOf" srcId="{AF6A3DD9-57E2-446E-8012-FFA0746D82B2}" destId="{A7B82D78-9622-4F3D-B7ED-BC70D2BF4DC8}" srcOrd="1" destOrd="0" presId="urn:microsoft.com/office/officeart/2016/7/layout/LinearArrowProcessNumbered"/>
    <dgm:cxn modelId="{F8304F6F-3FD2-46A2-ABE8-31CD0B373868}" type="presParOf" srcId="{A7B82D78-9622-4F3D-B7ED-BC70D2BF4DC8}" destId="{9B752DBE-09E1-4724-A9AD-8C5040C0241F}" srcOrd="0" destOrd="0" presId="urn:microsoft.com/office/officeart/2016/7/layout/LinearArrowProcessNumbered"/>
    <dgm:cxn modelId="{235EDEC8-076C-49DA-A608-E9FC55247EF6}" type="presParOf" srcId="{A7B82D78-9622-4F3D-B7ED-BC70D2BF4DC8}" destId="{B0D0444B-59D2-4365-9BE4-9D2A565D26A1}" srcOrd="1" destOrd="0" presId="urn:microsoft.com/office/officeart/2016/7/layout/LinearArrowProcessNumbered"/>
    <dgm:cxn modelId="{26F89CE4-6510-4A8F-96FC-41601F1BB705}" type="presParOf" srcId="{A7B82D78-9622-4F3D-B7ED-BC70D2BF4DC8}" destId="{85E2F0CD-3387-44BD-8459-C29197EA7ADC}" srcOrd="2" destOrd="0" presId="urn:microsoft.com/office/officeart/2016/7/layout/LinearArrowProcessNumbered"/>
    <dgm:cxn modelId="{3660D6F0-7490-4575-8DE5-750A9DBF7CAC}" type="presParOf" srcId="{A7B82D78-9622-4F3D-B7ED-BC70D2BF4DC8}" destId="{C6A2E6F9-9B50-4E25-966A-FD75A5482F0A}" srcOrd="3" destOrd="0" presId="urn:microsoft.com/office/officeart/2016/7/layout/LinearArrowProcessNumbered"/>
    <dgm:cxn modelId="{C656B7DE-FEB2-48AC-97D9-4B45936CE48E}" type="presParOf" srcId="{AF6A3DD9-57E2-446E-8012-FFA0746D82B2}" destId="{CC6BDED8-5841-4514-B59B-78C1C0DD993F}"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6D65D-DE85-4219-8840-93DF7E28F67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BE89F4-CF00-4868-A774-E572EEED87B2}">
      <dgm:prSet/>
      <dgm:spPr/>
      <dgm:t>
        <a:bodyPr/>
        <a:lstStyle/>
        <a:p>
          <a:r>
            <a:rPr lang="en-US" b="1"/>
            <a:t>TDD helps improve:</a:t>
          </a:r>
          <a:endParaRPr lang="en-US"/>
        </a:p>
      </dgm:t>
    </dgm:pt>
    <dgm:pt modelId="{BDD967B2-3AB9-4C28-B348-09CE50083C7E}" type="parTrans" cxnId="{99B4062A-5AB1-42A6-B394-9FE8DC2ABC39}">
      <dgm:prSet/>
      <dgm:spPr/>
      <dgm:t>
        <a:bodyPr/>
        <a:lstStyle/>
        <a:p>
          <a:endParaRPr lang="en-US"/>
        </a:p>
      </dgm:t>
    </dgm:pt>
    <dgm:pt modelId="{2AD910E7-F3D5-4C39-837D-CFD57CDFAB33}" type="sibTrans" cxnId="{99B4062A-5AB1-42A6-B394-9FE8DC2ABC39}">
      <dgm:prSet/>
      <dgm:spPr/>
      <dgm:t>
        <a:bodyPr/>
        <a:lstStyle/>
        <a:p>
          <a:endParaRPr lang="en-US"/>
        </a:p>
      </dgm:t>
    </dgm:pt>
    <dgm:pt modelId="{8148BA46-B79D-4AE5-AB6A-C340B53C7FB0}">
      <dgm:prSet/>
      <dgm:spPr/>
      <dgm:t>
        <a:bodyPr/>
        <a:lstStyle/>
        <a:p>
          <a:r>
            <a:rPr lang="en-US" b="1"/>
            <a:t>Code Quality: </a:t>
          </a:r>
          <a:r>
            <a:rPr lang="en-US"/>
            <a:t>Encourages writing modular and well-structured code.</a:t>
          </a:r>
        </a:p>
      </dgm:t>
    </dgm:pt>
    <dgm:pt modelId="{73315CA2-F1C0-485E-937C-F6DA5521EF89}" type="parTrans" cxnId="{06F48992-10D0-477A-9211-312B5F19D956}">
      <dgm:prSet/>
      <dgm:spPr/>
      <dgm:t>
        <a:bodyPr/>
        <a:lstStyle/>
        <a:p>
          <a:endParaRPr lang="en-US"/>
        </a:p>
      </dgm:t>
    </dgm:pt>
    <dgm:pt modelId="{2488D61E-394E-4A33-B93D-B7AC95E9900A}" type="sibTrans" cxnId="{06F48992-10D0-477A-9211-312B5F19D956}">
      <dgm:prSet/>
      <dgm:spPr/>
      <dgm:t>
        <a:bodyPr/>
        <a:lstStyle/>
        <a:p>
          <a:endParaRPr lang="en-US"/>
        </a:p>
      </dgm:t>
    </dgm:pt>
    <dgm:pt modelId="{7ACE8ECD-E762-4172-9715-1F411FD23E14}">
      <dgm:prSet/>
      <dgm:spPr/>
      <dgm:t>
        <a:bodyPr/>
        <a:lstStyle/>
        <a:p>
          <a:r>
            <a:rPr lang="en-US" b="1"/>
            <a:t>Bug Prevention: </a:t>
          </a:r>
          <a:r>
            <a:rPr lang="en-US"/>
            <a:t>Issues are caught early before they propagate.</a:t>
          </a:r>
        </a:p>
      </dgm:t>
    </dgm:pt>
    <dgm:pt modelId="{BAC63267-9523-456C-83D4-DB6719BE0A5B}" type="parTrans" cxnId="{E0E149E3-8D38-45E6-BC06-27090D338478}">
      <dgm:prSet/>
      <dgm:spPr/>
      <dgm:t>
        <a:bodyPr/>
        <a:lstStyle/>
        <a:p>
          <a:endParaRPr lang="en-US"/>
        </a:p>
      </dgm:t>
    </dgm:pt>
    <dgm:pt modelId="{9785868E-DB1F-41E6-81CD-00148FD29180}" type="sibTrans" cxnId="{E0E149E3-8D38-45E6-BC06-27090D338478}">
      <dgm:prSet/>
      <dgm:spPr/>
      <dgm:t>
        <a:bodyPr/>
        <a:lstStyle/>
        <a:p>
          <a:endParaRPr lang="en-US"/>
        </a:p>
      </dgm:t>
    </dgm:pt>
    <dgm:pt modelId="{D33AB4C8-3F71-4695-B4DB-3B01017D6A12}">
      <dgm:prSet/>
      <dgm:spPr/>
      <dgm:t>
        <a:bodyPr/>
        <a:lstStyle/>
        <a:p>
          <a:r>
            <a:rPr lang="en-US" b="1"/>
            <a:t>Maintainability: </a:t>
          </a:r>
          <a:r>
            <a:rPr lang="en-US"/>
            <a:t>Changes can be made without breaking existing functionality.</a:t>
          </a:r>
        </a:p>
      </dgm:t>
    </dgm:pt>
    <dgm:pt modelId="{177E5460-0A1E-407E-9F1A-D4F2AAC8D0DF}" type="parTrans" cxnId="{A7A1BF74-A59E-4AC3-8B2A-E6F36D3A2EFC}">
      <dgm:prSet/>
      <dgm:spPr/>
      <dgm:t>
        <a:bodyPr/>
        <a:lstStyle/>
        <a:p>
          <a:endParaRPr lang="en-US"/>
        </a:p>
      </dgm:t>
    </dgm:pt>
    <dgm:pt modelId="{1D9CF370-EDD1-4EC6-A368-1CD313C3FCF7}" type="sibTrans" cxnId="{A7A1BF74-A59E-4AC3-8B2A-E6F36D3A2EFC}">
      <dgm:prSet/>
      <dgm:spPr/>
      <dgm:t>
        <a:bodyPr/>
        <a:lstStyle/>
        <a:p>
          <a:endParaRPr lang="en-US"/>
        </a:p>
      </dgm:t>
    </dgm:pt>
    <dgm:pt modelId="{87426B5F-5EEA-4552-B1CE-64CC5792823E}">
      <dgm:prSet/>
      <dgm:spPr/>
      <dgm:t>
        <a:bodyPr/>
        <a:lstStyle/>
        <a:p>
          <a:r>
            <a:rPr lang="en-US" b="1"/>
            <a:t>Documentation: </a:t>
          </a:r>
          <a:r>
            <a:rPr lang="en-US"/>
            <a:t>Tests serve as a form of documentation for how the code is expected to behave.</a:t>
          </a:r>
        </a:p>
      </dgm:t>
    </dgm:pt>
    <dgm:pt modelId="{93496259-373F-43C7-8218-4EB97FBDAC61}" type="parTrans" cxnId="{3862B721-8E55-45A2-AD9E-AD66D1C126CF}">
      <dgm:prSet/>
      <dgm:spPr/>
      <dgm:t>
        <a:bodyPr/>
        <a:lstStyle/>
        <a:p>
          <a:endParaRPr lang="en-US"/>
        </a:p>
      </dgm:t>
    </dgm:pt>
    <dgm:pt modelId="{3E06C5E2-ECC0-4C9F-B106-AB6467AE9420}" type="sibTrans" cxnId="{3862B721-8E55-45A2-AD9E-AD66D1C126CF}">
      <dgm:prSet/>
      <dgm:spPr/>
      <dgm:t>
        <a:bodyPr/>
        <a:lstStyle/>
        <a:p>
          <a:endParaRPr lang="en-US"/>
        </a:p>
      </dgm:t>
    </dgm:pt>
    <dgm:pt modelId="{3BDA0DB1-00E4-4AFD-B337-DFD96F8563FA}" type="pres">
      <dgm:prSet presAssocID="{0F66D65D-DE85-4219-8840-93DF7E28F67D}" presName="root" presStyleCnt="0">
        <dgm:presLayoutVars>
          <dgm:dir/>
          <dgm:resizeHandles val="exact"/>
        </dgm:presLayoutVars>
      </dgm:prSet>
      <dgm:spPr/>
    </dgm:pt>
    <dgm:pt modelId="{C5F14625-36A3-471F-A4AF-7BE1197A6A3B}" type="pres">
      <dgm:prSet presAssocID="{21BE89F4-CF00-4868-A774-E572EEED87B2}" presName="compNode" presStyleCnt="0"/>
      <dgm:spPr/>
    </dgm:pt>
    <dgm:pt modelId="{B710FAE6-63DE-43D2-9A10-59EE0F0140CB}" type="pres">
      <dgm:prSet presAssocID="{21BE89F4-CF00-4868-A774-E572EEED87B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E1980549-8617-43A6-B0E1-05FB5DE835E9}" type="pres">
      <dgm:prSet presAssocID="{21BE89F4-CF00-4868-A774-E572EEED87B2}" presName="spaceRect" presStyleCnt="0"/>
      <dgm:spPr/>
    </dgm:pt>
    <dgm:pt modelId="{EE3A92D6-488B-4493-AD72-D0D616F6F46A}" type="pres">
      <dgm:prSet presAssocID="{21BE89F4-CF00-4868-A774-E572EEED87B2}" presName="textRect" presStyleLbl="revTx" presStyleIdx="0" presStyleCnt="5">
        <dgm:presLayoutVars>
          <dgm:chMax val="1"/>
          <dgm:chPref val="1"/>
        </dgm:presLayoutVars>
      </dgm:prSet>
      <dgm:spPr/>
    </dgm:pt>
    <dgm:pt modelId="{6FE2D7C0-9E51-4E78-9799-F24F5A1AFFD4}" type="pres">
      <dgm:prSet presAssocID="{2AD910E7-F3D5-4C39-837D-CFD57CDFAB33}" presName="sibTrans" presStyleCnt="0"/>
      <dgm:spPr/>
    </dgm:pt>
    <dgm:pt modelId="{4FBFDEB2-6AF7-454E-8AF6-443F354AD673}" type="pres">
      <dgm:prSet presAssocID="{8148BA46-B79D-4AE5-AB6A-C340B53C7FB0}" presName="compNode" presStyleCnt="0"/>
      <dgm:spPr/>
    </dgm:pt>
    <dgm:pt modelId="{7729F465-9A92-4586-B51D-844435E3640D}" type="pres">
      <dgm:prSet presAssocID="{8148BA46-B79D-4AE5-AB6A-C340B53C7FB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66D42A44-18F3-4CC2-BB3D-16AC4C0EED67}" type="pres">
      <dgm:prSet presAssocID="{8148BA46-B79D-4AE5-AB6A-C340B53C7FB0}" presName="spaceRect" presStyleCnt="0"/>
      <dgm:spPr/>
    </dgm:pt>
    <dgm:pt modelId="{98F73E3C-AADD-42FB-B8BB-76AE3E739490}" type="pres">
      <dgm:prSet presAssocID="{8148BA46-B79D-4AE5-AB6A-C340B53C7FB0}" presName="textRect" presStyleLbl="revTx" presStyleIdx="1" presStyleCnt="5">
        <dgm:presLayoutVars>
          <dgm:chMax val="1"/>
          <dgm:chPref val="1"/>
        </dgm:presLayoutVars>
      </dgm:prSet>
      <dgm:spPr/>
    </dgm:pt>
    <dgm:pt modelId="{C894850E-7F3D-43DA-8060-576DF1000928}" type="pres">
      <dgm:prSet presAssocID="{2488D61E-394E-4A33-B93D-B7AC95E9900A}" presName="sibTrans" presStyleCnt="0"/>
      <dgm:spPr/>
    </dgm:pt>
    <dgm:pt modelId="{C6B943B5-E429-411A-AE88-4FA1C833EF95}" type="pres">
      <dgm:prSet presAssocID="{7ACE8ECD-E762-4172-9715-1F411FD23E14}" presName="compNode" presStyleCnt="0"/>
      <dgm:spPr/>
    </dgm:pt>
    <dgm:pt modelId="{5BCC16A2-6372-4126-A9E1-2271D1F521A1}" type="pres">
      <dgm:prSet presAssocID="{7ACE8ECD-E762-4172-9715-1F411FD23E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spray"/>
        </a:ext>
      </dgm:extLst>
    </dgm:pt>
    <dgm:pt modelId="{21E6AB22-7244-4EE4-88D4-CF4737C8B3BE}" type="pres">
      <dgm:prSet presAssocID="{7ACE8ECD-E762-4172-9715-1F411FD23E14}" presName="spaceRect" presStyleCnt="0"/>
      <dgm:spPr/>
    </dgm:pt>
    <dgm:pt modelId="{8499477A-C78B-4D98-B17B-646F63905486}" type="pres">
      <dgm:prSet presAssocID="{7ACE8ECD-E762-4172-9715-1F411FD23E14}" presName="textRect" presStyleLbl="revTx" presStyleIdx="2" presStyleCnt="5">
        <dgm:presLayoutVars>
          <dgm:chMax val="1"/>
          <dgm:chPref val="1"/>
        </dgm:presLayoutVars>
      </dgm:prSet>
      <dgm:spPr/>
    </dgm:pt>
    <dgm:pt modelId="{4C231DD4-9471-4F61-AA41-C458DDB4ADD8}" type="pres">
      <dgm:prSet presAssocID="{9785868E-DB1F-41E6-81CD-00148FD29180}" presName="sibTrans" presStyleCnt="0"/>
      <dgm:spPr/>
    </dgm:pt>
    <dgm:pt modelId="{4420E5ED-B378-4BA1-9B8F-22931AF84366}" type="pres">
      <dgm:prSet presAssocID="{D33AB4C8-3F71-4695-B4DB-3B01017D6A12}" presName="compNode" presStyleCnt="0"/>
      <dgm:spPr/>
    </dgm:pt>
    <dgm:pt modelId="{9366505A-33E7-4566-92BC-0F7E739E7E59}" type="pres">
      <dgm:prSet presAssocID="{D33AB4C8-3F71-4695-B4DB-3B01017D6A1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60C8BD70-D92A-408F-8CE0-8083E6B59B0A}" type="pres">
      <dgm:prSet presAssocID="{D33AB4C8-3F71-4695-B4DB-3B01017D6A12}" presName="spaceRect" presStyleCnt="0"/>
      <dgm:spPr/>
    </dgm:pt>
    <dgm:pt modelId="{12BBCB21-E87A-481C-9E77-82AE0E1809D7}" type="pres">
      <dgm:prSet presAssocID="{D33AB4C8-3F71-4695-B4DB-3B01017D6A12}" presName="textRect" presStyleLbl="revTx" presStyleIdx="3" presStyleCnt="5">
        <dgm:presLayoutVars>
          <dgm:chMax val="1"/>
          <dgm:chPref val="1"/>
        </dgm:presLayoutVars>
      </dgm:prSet>
      <dgm:spPr/>
    </dgm:pt>
    <dgm:pt modelId="{12A9F291-F688-4506-83D3-164A09A2F6C8}" type="pres">
      <dgm:prSet presAssocID="{1D9CF370-EDD1-4EC6-A368-1CD313C3FCF7}" presName="sibTrans" presStyleCnt="0"/>
      <dgm:spPr/>
    </dgm:pt>
    <dgm:pt modelId="{A1F12940-865C-407D-8FD2-7FE5CDC744E4}" type="pres">
      <dgm:prSet presAssocID="{87426B5F-5EEA-4552-B1CE-64CC5792823E}" presName="compNode" presStyleCnt="0"/>
      <dgm:spPr/>
    </dgm:pt>
    <dgm:pt modelId="{9690CE5E-6F64-4537-8538-F859BC2DF61B}" type="pres">
      <dgm:prSet presAssocID="{87426B5F-5EEA-4552-B1CE-64CC5792823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esentation with Checklist"/>
        </a:ext>
      </dgm:extLst>
    </dgm:pt>
    <dgm:pt modelId="{ABCE4D9A-A7E6-4804-BEE0-F984048994F5}" type="pres">
      <dgm:prSet presAssocID="{87426B5F-5EEA-4552-B1CE-64CC5792823E}" presName="spaceRect" presStyleCnt="0"/>
      <dgm:spPr/>
    </dgm:pt>
    <dgm:pt modelId="{6E931A54-428E-4EB2-8629-3473B66327AB}" type="pres">
      <dgm:prSet presAssocID="{87426B5F-5EEA-4552-B1CE-64CC5792823E}" presName="textRect" presStyleLbl="revTx" presStyleIdx="4" presStyleCnt="5">
        <dgm:presLayoutVars>
          <dgm:chMax val="1"/>
          <dgm:chPref val="1"/>
        </dgm:presLayoutVars>
      </dgm:prSet>
      <dgm:spPr/>
    </dgm:pt>
  </dgm:ptLst>
  <dgm:cxnLst>
    <dgm:cxn modelId="{D6144C15-ED7B-421D-A35B-54E52497CCED}" type="presOf" srcId="{0F66D65D-DE85-4219-8840-93DF7E28F67D}" destId="{3BDA0DB1-00E4-4AFD-B337-DFD96F8563FA}" srcOrd="0" destOrd="0" presId="urn:microsoft.com/office/officeart/2018/2/layout/IconLabelList"/>
    <dgm:cxn modelId="{3862B721-8E55-45A2-AD9E-AD66D1C126CF}" srcId="{0F66D65D-DE85-4219-8840-93DF7E28F67D}" destId="{87426B5F-5EEA-4552-B1CE-64CC5792823E}" srcOrd="4" destOrd="0" parTransId="{93496259-373F-43C7-8218-4EB97FBDAC61}" sibTransId="{3E06C5E2-ECC0-4C9F-B106-AB6467AE9420}"/>
    <dgm:cxn modelId="{6874C624-81D9-4276-A1E0-25BAFC82B257}" type="presOf" srcId="{21BE89F4-CF00-4868-A774-E572EEED87B2}" destId="{EE3A92D6-488B-4493-AD72-D0D616F6F46A}" srcOrd="0" destOrd="0" presId="urn:microsoft.com/office/officeart/2018/2/layout/IconLabelList"/>
    <dgm:cxn modelId="{99B4062A-5AB1-42A6-B394-9FE8DC2ABC39}" srcId="{0F66D65D-DE85-4219-8840-93DF7E28F67D}" destId="{21BE89F4-CF00-4868-A774-E572EEED87B2}" srcOrd="0" destOrd="0" parTransId="{BDD967B2-3AB9-4C28-B348-09CE50083C7E}" sibTransId="{2AD910E7-F3D5-4C39-837D-CFD57CDFAB33}"/>
    <dgm:cxn modelId="{360EEB6D-F401-4FE1-9DCE-FEDC90BC7EFD}" type="presOf" srcId="{7ACE8ECD-E762-4172-9715-1F411FD23E14}" destId="{8499477A-C78B-4D98-B17B-646F63905486}" srcOrd="0" destOrd="0" presId="urn:microsoft.com/office/officeart/2018/2/layout/IconLabelList"/>
    <dgm:cxn modelId="{A7A1BF74-A59E-4AC3-8B2A-E6F36D3A2EFC}" srcId="{0F66D65D-DE85-4219-8840-93DF7E28F67D}" destId="{D33AB4C8-3F71-4695-B4DB-3B01017D6A12}" srcOrd="3" destOrd="0" parTransId="{177E5460-0A1E-407E-9F1A-D4F2AAC8D0DF}" sibTransId="{1D9CF370-EDD1-4EC6-A368-1CD313C3FCF7}"/>
    <dgm:cxn modelId="{22BDD474-9B3C-45C8-96BA-46CEBB95F8CA}" type="presOf" srcId="{8148BA46-B79D-4AE5-AB6A-C340B53C7FB0}" destId="{98F73E3C-AADD-42FB-B8BB-76AE3E739490}" srcOrd="0" destOrd="0" presId="urn:microsoft.com/office/officeart/2018/2/layout/IconLabelList"/>
    <dgm:cxn modelId="{06F48992-10D0-477A-9211-312B5F19D956}" srcId="{0F66D65D-DE85-4219-8840-93DF7E28F67D}" destId="{8148BA46-B79D-4AE5-AB6A-C340B53C7FB0}" srcOrd="1" destOrd="0" parTransId="{73315CA2-F1C0-485E-937C-F6DA5521EF89}" sibTransId="{2488D61E-394E-4A33-B93D-B7AC95E9900A}"/>
    <dgm:cxn modelId="{28A0EEBC-A5F7-46DA-B256-019AD81EAB11}" type="presOf" srcId="{D33AB4C8-3F71-4695-B4DB-3B01017D6A12}" destId="{12BBCB21-E87A-481C-9E77-82AE0E1809D7}" srcOrd="0" destOrd="0" presId="urn:microsoft.com/office/officeart/2018/2/layout/IconLabelList"/>
    <dgm:cxn modelId="{74C884DC-EC57-4DAD-AD3A-B3B5E5D0C891}" type="presOf" srcId="{87426B5F-5EEA-4552-B1CE-64CC5792823E}" destId="{6E931A54-428E-4EB2-8629-3473B66327AB}" srcOrd="0" destOrd="0" presId="urn:microsoft.com/office/officeart/2018/2/layout/IconLabelList"/>
    <dgm:cxn modelId="{E0E149E3-8D38-45E6-BC06-27090D338478}" srcId="{0F66D65D-DE85-4219-8840-93DF7E28F67D}" destId="{7ACE8ECD-E762-4172-9715-1F411FD23E14}" srcOrd="2" destOrd="0" parTransId="{BAC63267-9523-456C-83D4-DB6719BE0A5B}" sibTransId="{9785868E-DB1F-41E6-81CD-00148FD29180}"/>
    <dgm:cxn modelId="{FE8FC3C0-788E-4132-B5FD-C64EBFC8B20C}" type="presParOf" srcId="{3BDA0DB1-00E4-4AFD-B337-DFD96F8563FA}" destId="{C5F14625-36A3-471F-A4AF-7BE1197A6A3B}" srcOrd="0" destOrd="0" presId="urn:microsoft.com/office/officeart/2018/2/layout/IconLabelList"/>
    <dgm:cxn modelId="{AF5B2947-EF96-4D7A-8854-98B382756403}" type="presParOf" srcId="{C5F14625-36A3-471F-A4AF-7BE1197A6A3B}" destId="{B710FAE6-63DE-43D2-9A10-59EE0F0140CB}" srcOrd="0" destOrd="0" presId="urn:microsoft.com/office/officeart/2018/2/layout/IconLabelList"/>
    <dgm:cxn modelId="{7E1A4265-1A29-4674-A235-19FF11A8A6B9}" type="presParOf" srcId="{C5F14625-36A3-471F-A4AF-7BE1197A6A3B}" destId="{E1980549-8617-43A6-B0E1-05FB5DE835E9}" srcOrd="1" destOrd="0" presId="urn:microsoft.com/office/officeart/2018/2/layout/IconLabelList"/>
    <dgm:cxn modelId="{AE810BC5-90BD-459D-9941-EB9F5671FCF9}" type="presParOf" srcId="{C5F14625-36A3-471F-A4AF-7BE1197A6A3B}" destId="{EE3A92D6-488B-4493-AD72-D0D616F6F46A}" srcOrd="2" destOrd="0" presId="urn:microsoft.com/office/officeart/2018/2/layout/IconLabelList"/>
    <dgm:cxn modelId="{9B8A3A98-85D1-422B-84C6-D22C157EB870}" type="presParOf" srcId="{3BDA0DB1-00E4-4AFD-B337-DFD96F8563FA}" destId="{6FE2D7C0-9E51-4E78-9799-F24F5A1AFFD4}" srcOrd="1" destOrd="0" presId="urn:microsoft.com/office/officeart/2018/2/layout/IconLabelList"/>
    <dgm:cxn modelId="{C7440DCD-AC74-4069-81B5-F39ED2848EB0}" type="presParOf" srcId="{3BDA0DB1-00E4-4AFD-B337-DFD96F8563FA}" destId="{4FBFDEB2-6AF7-454E-8AF6-443F354AD673}" srcOrd="2" destOrd="0" presId="urn:microsoft.com/office/officeart/2018/2/layout/IconLabelList"/>
    <dgm:cxn modelId="{74001160-7D41-4FFA-8C99-DED31663838B}" type="presParOf" srcId="{4FBFDEB2-6AF7-454E-8AF6-443F354AD673}" destId="{7729F465-9A92-4586-B51D-844435E3640D}" srcOrd="0" destOrd="0" presId="urn:microsoft.com/office/officeart/2018/2/layout/IconLabelList"/>
    <dgm:cxn modelId="{8711A776-C6A1-4B56-949A-E59C5D21B461}" type="presParOf" srcId="{4FBFDEB2-6AF7-454E-8AF6-443F354AD673}" destId="{66D42A44-18F3-4CC2-BB3D-16AC4C0EED67}" srcOrd="1" destOrd="0" presId="urn:microsoft.com/office/officeart/2018/2/layout/IconLabelList"/>
    <dgm:cxn modelId="{46D2ADA8-CE57-4ABB-8649-BED4E0B4C1F7}" type="presParOf" srcId="{4FBFDEB2-6AF7-454E-8AF6-443F354AD673}" destId="{98F73E3C-AADD-42FB-B8BB-76AE3E739490}" srcOrd="2" destOrd="0" presId="urn:microsoft.com/office/officeart/2018/2/layout/IconLabelList"/>
    <dgm:cxn modelId="{7D40F9FC-9E72-45FB-A3C8-A661BEAE2F76}" type="presParOf" srcId="{3BDA0DB1-00E4-4AFD-B337-DFD96F8563FA}" destId="{C894850E-7F3D-43DA-8060-576DF1000928}" srcOrd="3" destOrd="0" presId="urn:microsoft.com/office/officeart/2018/2/layout/IconLabelList"/>
    <dgm:cxn modelId="{3DADA97E-A64C-4B04-B3DE-D55405F01FF7}" type="presParOf" srcId="{3BDA0DB1-00E4-4AFD-B337-DFD96F8563FA}" destId="{C6B943B5-E429-411A-AE88-4FA1C833EF95}" srcOrd="4" destOrd="0" presId="urn:microsoft.com/office/officeart/2018/2/layout/IconLabelList"/>
    <dgm:cxn modelId="{183AA0A5-C3FF-4807-94FB-803F84B55F90}" type="presParOf" srcId="{C6B943B5-E429-411A-AE88-4FA1C833EF95}" destId="{5BCC16A2-6372-4126-A9E1-2271D1F521A1}" srcOrd="0" destOrd="0" presId="urn:microsoft.com/office/officeart/2018/2/layout/IconLabelList"/>
    <dgm:cxn modelId="{FBF017BA-7A47-4B4B-970B-FB1C99B828C8}" type="presParOf" srcId="{C6B943B5-E429-411A-AE88-4FA1C833EF95}" destId="{21E6AB22-7244-4EE4-88D4-CF4737C8B3BE}" srcOrd="1" destOrd="0" presId="urn:microsoft.com/office/officeart/2018/2/layout/IconLabelList"/>
    <dgm:cxn modelId="{FD129DE9-C4AD-4EC1-A0C5-A4C662BF66C6}" type="presParOf" srcId="{C6B943B5-E429-411A-AE88-4FA1C833EF95}" destId="{8499477A-C78B-4D98-B17B-646F63905486}" srcOrd="2" destOrd="0" presId="urn:microsoft.com/office/officeart/2018/2/layout/IconLabelList"/>
    <dgm:cxn modelId="{439789C3-5647-4C2A-B98D-7A8F500F0845}" type="presParOf" srcId="{3BDA0DB1-00E4-4AFD-B337-DFD96F8563FA}" destId="{4C231DD4-9471-4F61-AA41-C458DDB4ADD8}" srcOrd="5" destOrd="0" presId="urn:microsoft.com/office/officeart/2018/2/layout/IconLabelList"/>
    <dgm:cxn modelId="{902DA50D-E26B-48AA-9CD9-C97D11AA050B}" type="presParOf" srcId="{3BDA0DB1-00E4-4AFD-B337-DFD96F8563FA}" destId="{4420E5ED-B378-4BA1-9B8F-22931AF84366}" srcOrd="6" destOrd="0" presId="urn:microsoft.com/office/officeart/2018/2/layout/IconLabelList"/>
    <dgm:cxn modelId="{398D2ECE-3A71-4848-82C3-B8FF9B8C33D7}" type="presParOf" srcId="{4420E5ED-B378-4BA1-9B8F-22931AF84366}" destId="{9366505A-33E7-4566-92BC-0F7E739E7E59}" srcOrd="0" destOrd="0" presId="urn:microsoft.com/office/officeart/2018/2/layout/IconLabelList"/>
    <dgm:cxn modelId="{5F973708-7C1A-483C-A472-8918D764674C}" type="presParOf" srcId="{4420E5ED-B378-4BA1-9B8F-22931AF84366}" destId="{60C8BD70-D92A-408F-8CE0-8083E6B59B0A}" srcOrd="1" destOrd="0" presId="urn:microsoft.com/office/officeart/2018/2/layout/IconLabelList"/>
    <dgm:cxn modelId="{EDFDE77D-E084-423A-9B48-226AFCACA54C}" type="presParOf" srcId="{4420E5ED-B378-4BA1-9B8F-22931AF84366}" destId="{12BBCB21-E87A-481C-9E77-82AE0E1809D7}" srcOrd="2" destOrd="0" presId="urn:microsoft.com/office/officeart/2018/2/layout/IconLabelList"/>
    <dgm:cxn modelId="{86690DB7-456C-499D-9547-392F34D52617}" type="presParOf" srcId="{3BDA0DB1-00E4-4AFD-B337-DFD96F8563FA}" destId="{12A9F291-F688-4506-83D3-164A09A2F6C8}" srcOrd="7" destOrd="0" presId="urn:microsoft.com/office/officeart/2018/2/layout/IconLabelList"/>
    <dgm:cxn modelId="{6A231CC1-50D7-4BCA-8A9C-338568B6C592}" type="presParOf" srcId="{3BDA0DB1-00E4-4AFD-B337-DFD96F8563FA}" destId="{A1F12940-865C-407D-8FD2-7FE5CDC744E4}" srcOrd="8" destOrd="0" presId="urn:microsoft.com/office/officeart/2018/2/layout/IconLabelList"/>
    <dgm:cxn modelId="{53C72FCF-B87D-400B-BE98-9C794E88C0A0}" type="presParOf" srcId="{A1F12940-865C-407D-8FD2-7FE5CDC744E4}" destId="{9690CE5E-6F64-4537-8538-F859BC2DF61B}" srcOrd="0" destOrd="0" presId="urn:microsoft.com/office/officeart/2018/2/layout/IconLabelList"/>
    <dgm:cxn modelId="{462F29E2-7FFF-4CC8-81F0-C435ED4BBCE0}" type="presParOf" srcId="{A1F12940-865C-407D-8FD2-7FE5CDC744E4}" destId="{ABCE4D9A-A7E6-4804-BEE0-F984048994F5}" srcOrd="1" destOrd="0" presId="urn:microsoft.com/office/officeart/2018/2/layout/IconLabelList"/>
    <dgm:cxn modelId="{40127AB9-B2E0-403E-8A20-C58AD2F81699}" type="presParOf" srcId="{A1F12940-865C-407D-8FD2-7FE5CDC744E4}" destId="{6E931A54-428E-4EB2-8629-3473B66327A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33D811-D731-4F06-9A0E-5BD8DAE0C698}"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1832CD6-B053-4CA9-AB59-4C084C0CD2FC}">
      <dgm:prSet/>
      <dgm:spPr/>
      <dgm:t>
        <a:bodyPr/>
        <a:lstStyle/>
        <a:p>
          <a:pPr>
            <a:defRPr cap="all"/>
          </a:pPr>
          <a:r>
            <a:rPr lang="en-US"/>
            <a:t>When developing critical systems where reliability is important.</a:t>
          </a:r>
        </a:p>
      </dgm:t>
    </dgm:pt>
    <dgm:pt modelId="{BF0540E3-BC48-47CA-BEC0-82F2267EEB8E}" type="parTrans" cxnId="{CF411E79-03C7-4C6E-B29F-EA942EB27CD0}">
      <dgm:prSet/>
      <dgm:spPr/>
      <dgm:t>
        <a:bodyPr/>
        <a:lstStyle/>
        <a:p>
          <a:endParaRPr lang="en-US"/>
        </a:p>
      </dgm:t>
    </dgm:pt>
    <dgm:pt modelId="{AB0A2F39-50CB-4BD8-BC50-5DF87467AE6F}" type="sibTrans" cxnId="{CF411E79-03C7-4C6E-B29F-EA942EB27CD0}">
      <dgm:prSet/>
      <dgm:spPr/>
      <dgm:t>
        <a:bodyPr/>
        <a:lstStyle/>
        <a:p>
          <a:endParaRPr lang="en-US"/>
        </a:p>
      </dgm:t>
    </dgm:pt>
    <dgm:pt modelId="{CD614D66-2F94-4EF3-A8C1-836C384B07AD}">
      <dgm:prSet/>
      <dgm:spPr/>
      <dgm:t>
        <a:bodyPr/>
        <a:lstStyle/>
        <a:p>
          <a:pPr>
            <a:defRPr cap="all"/>
          </a:pPr>
          <a:r>
            <a:rPr lang="en-US"/>
            <a:t>When working in teams to ensure that changes don’t break existing code.</a:t>
          </a:r>
        </a:p>
      </dgm:t>
    </dgm:pt>
    <dgm:pt modelId="{9712ABAA-0613-4D74-8209-D3FDB732CA53}" type="parTrans" cxnId="{22218375-26C9-42C7-9C6C-8A97FE7365C5}">
      <dgm:prSet/>
      <dgm:spPr/>
      <dgm:t>
        <a:bodyPr/>
        <a:lstStyle/>
        <a:p>
          <a:endParaRPr lang="en-US"/>
        </a:p>
      </dgm:t>
    </dgm:pt>
    <dgm:pt modelId="{14700DB1-D1E0-40F6-92BE-72A76F481A2C}" type="sibTrans" cxnId="{22218375-26C9-42C7-9C6C-8A97FE7365C5}">
      <dgm:prSet/>
      <dgm:spPr/>
      <dgm:t>
        <a:bodyPr/>
        <a:lstStyle/>
        <a:p>
          <a:endParaRPr lang="en-US"/>
        </a:p>
      </dgm:t>
    </dgm:pt>
    <dgm:pt modelId="{3FCF326E-0BD0-4BE6-9BB1-0D08473D15CD}">
      <dgm:prSet/>
      <dgm:spPr/>
      <dgm:t>
        <a:bodyPr/>
        <a:lstStyle/>
        <a:p>
          <a:pPr>
            <a:defRPr cap="all"/>
          </a:pPr>
          <a:r>
            <a:rPr lang="en-US"/>
            <a:t>When developing libraries or APIs that others will depend on.</a:t>
          </a:r>
        </a:p>
      </dgm:t>
    </dgm:pt>
    <dgm:pt modelId="{CDD7DBFD-16A1-485A-ACE4-C1BE6217E0F5}" type="parTrans" cxnId="{233672CA-056E-42F2-BC1C-FCE19943E47C}">
      <dgm:prSet/>
      <dgm:spPr/>
      <dgm:t>
        <a:bodyPr/>
        <a:lstStyle/>
        <a:p>
          <a:endParaRPr lang="en-US"/>
        </a:p>
      </dgm:t>
    </dgm:pt>
    <dgm:pt modelId="{0BDB2109-E632-4EFD-8792-2EE34FC8F17F}" type="sibTrans" cxnId="{233672CA-056E-42F2-BC1C-FCE19943E47C}">
      <dgm:prSet/>
      <dgm:spPr/>
      <dgm:t>
        <a:bodyPr/>
        <a:lstStyle/>
        <a:p>
          <a:endParaRPr lang="en-US"/>
        </a:p>
      </dgm:t>
    </dgm:pt>
    <dgm:pt modelId="{6EA2D3E4-0CF1-4B32-9DBF-A9A12975115C}">
      <dgm:prSet/>
      <dgm:spPr/>
      <dgm:t>
        <a:bodyPr/>
        <a:lstStyle/>
        <a:p>
          <a:pPr>
            <a:defRPr cap="all"/>
          </a:pPr>
          <a:r>
            <a:rPr lang="en-US"/>
            <a:t>When refactoring legacy code to add new features safely.</a:t>
          </a:r>
        </a:p>
      </dgm:t>
    </dgm:pt>
    <dgm:pt modelId="{35EEFCD0-377E-470B-82A2-3E00EF787AC0}" type="parTrans" cxnId="{FB5A03F2-6B95-4501-B250-9D38B8070A2B}">
      <dgm:prSet/>
      <dgm:spPr/>
      <dgm:t>
        <a:bodyPr/>
        <a:lstStyle/>
        <a:p>
          <a:endParaRPr lang="en-US"/>
        </a:p>
      </dgm:t>
    </dgm:pt>
    <dgm:pt modelId="{123E65F4-CB57-46BB-B964-1F81C041BD2A}" type="sibTrans" cxnId="{FB5A03F2-6B95-4501-B250-9D38B8070A2B}">
      <dgm:prSet/>
      <dgm:spPr/>
      <dgm:t>
        <a:bodyPr/>
        <a:lstStyle/>
        <a:p>
          <a:endParaRPr lang="en-US"/>
        </a:p>
      </dgm:t>
    </dgm:pt>
    <dgm:pt modelId="{4AFD837E-B57C-4439-B727-E9821EFBC186}" type="pres">
      <dgm:prSet presAssocID="{6133D811-D731-4F06-9A0E-5BD8DAE0C698}" presName="root" presStyleCnt="0">
        <dgm:presLayoutVars>
          <dgm:dir/>
          <dgm:resizeHandles val="exact"/>
        </dgm:presLayoutVars>
      </dgm:prSet>
      <dgm:spPr/>
    </dgm:pt>
    <dgm:pt modelId="{A5D45553-9BF5-4ABF-9B91-46CAEBB84B4E}" type="pres">
      <dgm:prSet presAssocID="{F1832CD6-B053-4CA9-AB59-4C084C0CD2FC}" presName="compNode" presStyleCnt="0"/>
      <dgm:spPr/>
    </dgm:pt>
    <dgm:pt modelId="{32B5EA65-C4E5-49BF-B607-DE2EEDDBEAAB}" type="pres">
      <dgm:prSet presAssocID="{F1832CD6-B053-4CA9-AB59-4C084C0CD2FC}" presName="iconBgRect" presStyleLbl="bgShp" presStyleIdx="0" presStyleCnt="4"/>
      <dgm:spPr/>
    </dgm:pt>
    <dgm:pt modelId="{8F388971-E521-471F-9F66-D27A888A37E0}" type="pres">
      <dgm:prSet presAssocID="{F1832CD6-B053-4CA9-AB59-4C084C0CD2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1181246-408A-4632-85AF-7DAF0630AEBE}" type="pres">
      <dgm:prSet presAssocID="{F1832CD6-B053-4CA9-AB59-4C084C0CD2FC}" presName="spaceRect" presStyleCnt="0"/>
      <dgm:spPr/>
    </dgm:pt>
    <dgm:pt modelId="{2A56602E-9EB8-4267-BDAD-9CC966556941}" type="pres">
      <dgm:prSet presAssocID="{F1832CD6-B053-4CA9-AB59-4C084C0CD2FC}" presName="textRect" presStyleLbl="revTx" presStyleIdx="0" presStyleCnt="4">
        <dgm:presLayoutVars>
          <dgm:chMax val="1"/>
          <dgm:chPref val="1"/>
        </dgm:presLayoutVars>
      </dgm:prSet>
      <dgm:spPr/>
    </dgm:pt>
    <dgm:pt modelId="{7BBA1CC8-F1F8-4372-A85F-67E4558DAF67}" type="pres">
      <dgm:prSet presAssocID="{AB0A2F39-50CB-4BD8-BC50-5DF87467AE6F}" presName="sibTrans" presStyleCnt="0"/>
      <dgm:spPr/>
    </dgm:pt>
    <dgm:pt modelId="{D7861C56-AA06-4E0B-BB11-F79CCD1F1B10}" type="pres">
      <dgm:prSet presAssocID="{CD614D66-2F94-4EF3-A8C1-836C384B07AD}" presName="compNode" presStyleCnt="0"/>
      <dgm:spPr/>
    </dgm:pt>
    <dgm:pt modelId="{D4EA041D-2FEF-4030-991D-1367665F4DBC}" type="pres">
      <dgm:prSet presAssocID="{CD614D66-2F94-4EF3-A8C1-836C384B07AD}" presName="iconBgRect" presStyleLbl="bgShp" presStyleIdx="1" presStyleCnt="4"/>
      <dgm:spPr/>
    </dgm:pt>
    <dgm:pt modelId="{E00D6210-D39B-4BD3-864A-C49828BC8386}" type="pres">
      <dgm:prSet presAssocID="{CD614D66-2F94-4EF3-A8C1-836C384B07A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99F35C5B-52AD-4821-BD9E-0B0C3E71B75A}" type="pres">
      <dgm:prSet presAssocID="{CD614D66-2F94-4EF3-A8C1-836C384B07AD}" presName="spaceRect" presStyleCnt="0"/>
      <dgm:spPr/>
    </dgm:pt>
    <dgm:pt modelId="{A134AB50-E2F6-466D-934A-666534B23178}" type="pres">
      <dgm:prSet presAssocID="{CD614D66-2F94-4EF3-A8C1-836C384B07AD}" presName="textRect" presStyleLbl="revTx" presStyleIdx="1" presStyleCnt="4">
        <dgm:presLayoutVars>
          <dgm:chMax val="1"/>
          <dgm:chPref val="1"/>
        </dgm:presLayoutVars>
      </dgm:prSet>
      <dgm:spPr/>
    </dgm:pt>
    <dgm:pt modelId="{F7AD877F-5DBD-4AF6-8C55-E538978146CB}" type="pres">
      <dgm:prSet presAssocID="{14700DB1-D1E0-40F6-92BE-72A76F481A2C}" presName="sibTrans" presStyleCnt="0"/>
      <dgm:spPr/>
    </dgm:pt>
    <dgm:pt modelId="{4B03BF2A-CAA0-40C6-A629-82B93FA2563E}" type="pres">
      <dgm:prSet presAssocID="{3FCF326E-0BD0-4BE6-9BB1-0D08473D15CD}" presName="compNode" presStyleCnt="0"/>
      <dgm:spPr/>
    </dgm:pt>
    <dgm:pt modelId="{3C7C348B-2168-4E57-8EB8-8CDAEE6CE12F}" type="pres">
      <dgm:prSet presAssocID="{3FCF326E-0BD0-4BE6-9BB1-0D08473D15CD}" presName="iconBgRect" presStyleLbl="bgShp" presStyleIdx="2" presStyleCnt="4"/>
      <dgm:spPr/>
    </dgm:pt>
    <dgm:pt modelId="{32662EC2-5B78-4014-8A28-D2F84A35EE1E}" type="pres">
      <dgm:prSet presAssocID="{3FCF326E-0BD0-4BE6-9BB1-0D08473D15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FBF84E4-FD7E-46FD-857D-737DBA829959}" type="pres">
      <dgm:prSet presAssocID="{3FCF326E-0BD0-4BE6-9BB1-0D08473D15CD}" presName="spaceRect" presStyleCnt="0"/>
      <dgm:spPr/>
    </dgm:pt>
    <dgm:pt modelId="{90E765A8-9558-4D25-9DEC-664755945DF3}" type="pres">
      <dgm:prSet presAssocID="{3FCF326E-0BD0-4BE6-9BB1-0D08473D15CD}" presName="textRect" presStyleLbl="revTx" presStyleIdx="2" presStyleCnt="4">
        <dgm:presLayoutVars>
          <dgm:chMax val="1"/>
          <dgm:chPref val="1"/>
        </dgm:presLayoutVars>
      </dgm:prSet>
      <dgm:spPr/>
    </dgm:pt>
    <dgm:pt modelId="{F42010EB-12EE-498C-9511-F288AF4785B2}" type="pres">
      <dgm:prSet presAssocID="{0BDB2109-E632-4EFD-8792-2EE34FC8F17F}" presName="sibTrans" presStyleCnt="0"/>
      <dgm:spPr/>
    </dgm:pt>
    <dgm:pt modelId="{5C9EF918-4727-4845-A877-C915E9647F3D}" type="pres">
      <dgm:prSet presAssocID="{6EA2D3E4-0CF1-4B32-9DBF-A9A12975115C}" presName="compNode" presStyleCnt="0"/>
      <dgm:spPr/>
    </dgm:pt>
    <dgm:pt modelId="{F05AAC59-C6F7-4547-83BA-8A35768F77CE}" type="pres">
      <dgm:prSet presAssocID="{6EA2D3E4-0CF1-4B32-9DBF-A9A12975115C}" presName="iconBgRect" presStyleLbl="bgShp" presStyleIdx="3" presStyleCnt="4"/>
      <dgm:spPr/>
    </dgm:pt>
    <dgm:pt modelId="{8EFD8A97-8E86-4D09-BB43-D0B9D39E8243}" type="pres">
      <dgm:prSet presAssocID="{6EA2D3E4-0CF1-4B32-9DBF-A9A1297511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icopter"/>
        </a:ext>
      </dgm:extLst>
    </dgm:pt>
    <dgm:pt modelId="{EDCD5AA0-5583-4305-B62D-FE815E7B347E}" type="pres">
      <dgm:prSet presAssocID="{6EA2D3E4-0CF1-4B32-9DBF-A9A12975115C}" presName="spaceRect" presStyleCnt="0"/>
      <dgm:spPr/>
    </dgm:pt>
    <dgm:pt modelId="{07866666-050B-433A-8D28-5A06E9337C25}" type="pres">
      <dgm:prSet presAssocID="{6EA2D3E4-0CF1-4B32-9DBF-A9A12975115C}" presName="textRect" presStyleLbl="revTx" presStyleIdx="3" presStyleCnt="4">
        <dgm:presLayoutVars>
          <dgm:chMax val="1"/>
          <dgm:chPref val="1"/>
        </dgm:presLayoutVars>
      </dgm:prSet>
      <dgm:spPr/>
    </dgm:pt>
  </dgm:ptLst>
  <dgm:cxnLst>
    <dgm:cxn modelId="{C737B60B-65AA-4B0C-BD01-5A8613E19C15}" type="presOf" srcId="{F1832CD6-B053-4CA9-AB59-4C084C0CD2FC}" destId="{2A56602E-9EB8-4267-BDAD-9CC966556941}" srcOrd="0" destOrd="0" presId="urn:microsoft.com/office/officeart/2018/5/layout/IconCircleLabelList"/>
    <dgm:cxn modelId="{53835F33-CC93-4CC4-85C2-93E78C2BB14F}" type="presOf" srcId="{6EA2D3E4-0CF1-4B32-9DBF-A9A12975115C}" destId="{07866666-050B-433A-8D28-5A06E9337C25}" srcOrd="0" destOrd="0" presId="urn:microsoft.com/office/officeart/2018/5/layout/IconCircleLabelList"/>
    <dgm:cxn modelId="{51C7B65F-A52A-4E65-B6C9-77591B94CDF8}" type="presOf" srcId="{3FCF326E-0BD0-4BE6-9BB1-0D08473D15CD}" destId="{90E765A8-9558-4D25-9DEC-664755945DF3}" srcOrd="0" destOrd="0" presId="urn:microsoft.com/office/officeart/2018/5/layout/IconCircleLabelList"/>
    <dgm:cxn modelId="{6792B560-6677-4B04-B33F-598582C8CB62}" type="presOf" srcId="{6133D811-D731-4F06-9A0E-5BD8DAE0C698}" destId="{4AFD837E-B57C-4439-B727-E9821EFBC186}" srcOrd="0" destOrd="0" presId="urn:microsoft.com/office/officeart/2018/5/layout/IconCircleLabelList"/>
    <dgm:cxn modelId="{22218375-26C9-42C7-9C6C-8A97FE7365C5}" srcId="{6133D811-D731-4F06-9A0E-5BD8DAE0C698}" destId="{CD614D66-2F94-4EF3-A8C1-836C384B07AD}" srcOrd="1" destOrd="0" parTransId="{9712ABAA-0613-4D74-8209-D3FDB732CA53}" sibTransId="{14700DB1-D1E0-40F6-92BE-72A76F481A2C}"/>
    <dgm:cxn modelId="{CF411E79-03C7-4C6E-B29F-EA942EB27CD0}" srcId="{6133D811-D731-4F06-9A0E-5BD8DAE0C698}" destId="{F1832CD6-B053-4CA9-AB59-4C084C0CD2FC}" srcOrd="0" destOrd="0" parTransId="{BF0540E3-BC48-47CA-BEC0-82F2267EEB8E}" sibTransId="{AB0A2F39-50CB-4BD8-BC50-5DF87467AE6F}"/>
    <dgm:cxn modelId="{233672CA-056E-42F2-BC1C-FCE19943E47C}" srcId="{6133D811-D731-4F06-9A0E-5BD8DAE0C698}" destId="{3FCF326E-0BD0-4BE6-9BB1-0D08473D15CD}" srcOrd="2" destOrd="0" parTransId="{CDD7DBFD-16A1-485A-ACE4-C1BE6217E0F5}" sibTransId="{0BDB2109-E632-4EFD-8792-2EE34FC8F17F}"/>
    <dgm:cxn modelId="{C879FDE9-2979-49DE-9492-4CFB6881D70E}" type="presOf" srcId="{CD614D66-2F94-4EF3-A8C1-836C384B07AD}" destId="{A134AB50-E2F6-466D-934A-666534B23178}" srcOrd="0" destOrd="0" presId="urn:microsoft.com/office/officeart/2018/5/layout/IconCircleLabelList"/>
    <dgm:cxn modelId="{FB5A03F2-6B95-4501-B250-9D38B8070A2B}" srcId="{6133D811-D731-4F06-9A0E-5BD8DAE0C698}" destId="{6EA2D3E4-0CF1-4B32-9DBF-A9A12975115C}" srcOrd="3" destOrd="0" parTransId="{35EEFCD0-377E-470B-82A2-3E00EF787AC0}" sibTransId="{123E65F4-CB57-46BB-B964-1F81C041BD2A}"/>
    <dgm:cxn modelId="{5EF25DB8-E44B-4321-93DF-0BCB397C07A5}" type="presParOf" srcId="{4AFD837E-B57C-4439-B727-E9821EFBC186}" destId="{A5D45553-9BF5-4ABF-9B91-46CAEBB84B4E}" srcOrd="0" destOrd="0" presId="urn:microsoft.com/office/officeart/2018/5/layout/IconCircleLabelList"/>
    <dgm:cxn modelId="{4AF360FB-9DBA-4F32-A6E6-BB910C7E34CA}" type="presParOf" srcId="{A5D45553-9BF5-4ABF-9B91-46CAEBB84B4E}" destId="{32B5EA65-C4E5-49BF-B607-DE2EEDDBEAAB}" srcOrd="0" destOrd="0" presId="urn:microsoft.com/office/officeart/2018/5/layout/IconCircleLabelList"/>
    <dgm:cxn modelId="{F0752019-5038-4264-8A9E-84B6A1466698}" type="presParOf" srcId="{A5D45553-9BF5-4ABF-9B91-46CAEBB84B4E}" destId="{8F388971-E521-471F-9F66-D27A888A37E0}" srcOrd="1" destOrd="0" presId="urn:microsoft.com/office/officeart/2018/5/layout/IconCircleLabelList"/>
    <dgm:cxn modelId="{58110478-B18B-481C-9974-0AE091DB7142}" type="presParOf" srcId="{A5D45553-9BF5-4ABF-9B91-46CAEBB84B4E}" destId="{B1181246-408A-4632-85AF-7DAF0630AEBE}" srcOrd="2" destOrd="0" presId="urn:microsoft.com/office/officeart/2018/5/layout/IconCircleLabelList"/>
    <dgm:cxn modelId="{821179F3-82CB-4223-8424-03188242A01D}" type="presParOf" srcId="{A5D45553-9BF5-4ABF-9B91-46CAEBB84B4E}" destId="{2A56602E-9EB8-4267-BDAD-9CC966556941}" srcOrd="3" destOrd="0" presId="urn:microsoft.com/office/officeart/2018/5/layout/IconCircleLabelList"/>
    <dgm:cxn modelId="{4AFB775D-D1FD-4979-A9E1-D3F36A329B64}" type="presParOf" srcId="{4AFD837E-B57C-4439-B727-E9821EFBC186}" destId="{7BBA1CC8-F1F8-4372-A85F-67E4558DAF67}" srcOrd="1" destOrd="0" presId="urn:microsoft.com/office/officeart/2018/5/layout/IconCircleLabelList"/>
    <dgm:cxn modelId="{691F727D-9F39-4FF1-B045-9E9AEF315047}" type="presParOf" srcId="{4AFD837E-B57C-4439-B727-E9821EFBC186}" destId="{D7861C56-AA06-4E0B-BB11-F79CCD1F1B10}" srcOrd="2" destOrd="0" presId="urn:microsoft.com/office/officeart/2018/5/layout/IconCircleLabelList"/>
    <dgm:cxn modelId="{221D8F98-EEFF-4A4A-8107-E0C562A57A71}" type="presParOf" srcId="{D7861C56-AA06-4E0B-BB11-F79CCD1F1B10}" destId="{D4EA041D-2FEF-4030-991D-1367665F4DBC}" srcOrd="0" destOrd="0" presId="urn:microsoft.com/office/officeart/2018/5/layout/IconCircleLabelList"/>
    <dgm:cxn modelId="{036E95D4-1B3D-4BF1-A9C8-544269790BEB}" type="presParOf" srcId="{D7861C56-AA06-4E0B-BB11-F79CCD1F1B10}" destId="{E00D6210-D39B-4BD3-864A-C49828BC8386}" srcOrd="1" destOrd="0" presId="urn:microsoft.com/office/officeart/2018/5/layout/IconCircleLabelList"/>
    <dgm:cxn modelId="{34D1C3BD-488F-4091-B38C-45853FBA3FC8}" type="presParOf" srcId="{D7861C56-AA06-4E0B-BB11-F79CCD1F1B10}" destId="{99F35C5B-52AD-4821-BD9E-0B0C3E71B75A}" srcOrd="2" destOrd="0" presId="urn:microsoft.com/office/officeart/2018/5/layout/IconCircleLabelList"/>
    <dgm:cxn modelId="{44CF3F95-B5A5-4988-973F-E38765E42655}" type="presParOf" srcId="{D7861C56-AA06-4E0B-BB11-F79CCD1F1B10}" destId="{A134AB50-E2F6-466D-934A-666534B23178}" srcOrd="3" destOrd="0" presId="urn:microsoft.com/office/officeart/2018/5/layout/IconCircleLabelList"/>
    <dgm:cxn modelId="{198619A8-BA03-48ED-88B0-7946BCCB7C9D}" type="presParOf" srcId="{4AFD837E-B57C-4439-B727-E9821EFBC186}" destId="{F7AD877F-5DBD-4AF6-8C55-E538978146CB}" srcOrd="3" destOrd="0" presId="urn:microsoft.com/office/officeart/2018/5/layout/IconCircleLabelList"/>
    <dgm:cxn modelId="{5818C67C-31A1-4675-8F94-0D895C094532}" type="presParOf" srcId="{4AFD837E-B57C-4439-B727-E9821EFBC186}" destId="{4B03BF2A-CAA0-40C6-A629-82B93FA2563E}" srcOrd="4" destOrd="0" presId="urn:microsoft.com/office/officeart/2018/5/layout/IconCircleLabelList"/>
    <dgm:cxn modelId="{1647143A-84F5-4F00-99B9-AC17C9B0B22E}" type="presParOf" srcId="{4B03BF2A-CAA0-40C6-A629-82B93FA2563E}" destId="{3C7C348B-2168-4E57-8EB8-8CDAEE6CE12F}" srcOrd="0" destOrd="0" presId="urn:microsoft.com/office/officeart/2018/5/layout/IconCircleLabelList"/>
    <dgm:cxn modelId="{342C5458-8107-4BDF-8E37-D42833A67B97}" type="presParOf" srcId="{4B03BF2A-CAA0-40C6-A629-82B93FA2563E}" destId="{32662EC2-5B78-4014-8A28-D2F84A35EE1E}" srcOrd="1" destOrd="0" presId="urn:microsoft.com/office/officeart/2018/5/layout/IconCircleLabelList"/>
    <dgm:cxn modelId="{7FA049BD-4123-45E9-B058-0B693528B747}" type="presParOf" srcId="{4B03BF2A-CAA0-40C6-A629-82B93FA2563E}" destId="{3FBF84E4-FD7E-46FD-857D-737DBA829959}" srcOrd="2" destOrd="0" presId="urn:microsoft.com/office/officeart/2018/5/layout/IconCircleLabelList"/>
    <dgm:cxn modelId="{5AD10606-FB08-4859-A7A0-A265A3CF9466}" type="presParOf" srcId="{4B03BF2A-CAA0-40C6-A629-82B93FA2563E}" destId="{90E765A8-9558-4D25-9DEC-664755945DF3}" srcOrd="3" destOrd="0" presId="urn:microsoft.com/office/officeart/2018/5/layout/IconCircleLabelList"/>
    <dgm:cxn modelId="{BCAA857C-86F3-4ECA-921F-655BD3CE9305}" type="presParOf" srcId="{4AFD837E-B57C-4439-B727-E9821EFBC186}" destId="{F42010EB-12EE-498C-9511-F288AF4785B2}" srcOrd="5" destOrd="0" presId="urn:microsoft.com/office/officeart/2018/5/layout/IconCircleLabelList"/>
    <dgm:cxn modelId="{CABBCB59-D227-49B9-B693-841F9EAE3750}" type="presParOf" srcId="{4AFD837E-B57C-4439-B727-E9821EFBC186}" destId="{5C9EF918-4727-4845-A877-C915E9647F3D}" srcOrd="6" destOrd="0" presId="urn:microsoft.com/office/officeart/2018/5/layout/IconCircleLabelList"/>
    <dgm:cxn modelId="{EA2A9AD7-5D42-4116-BCFC-A9B33DC5A7D4}" type="presParOf" srcId="{5C9EF918-4727-4845-A877-C915E9647F3D}" destId="{F05AAC59-C6F7-4547-83BA-8A35768F77CE}" srcOrd="0" destOrd="0" presId="urn:microsoft.com/office/officeart/2018/5/layout/IconCircleLabelList"/>
    <dgm:cxn modelId="{C7C132E0-BCF1-4B57-9528-E864B2EAB665}" type="presParOf" srcId="{5C9EF918-4727-4845-A877-C915E9647F3D}" destId="{8EFD8A97-8E86-4D09-BB43-D0B9D39E8243}" srcOrd="1" destOrd="0" presId="urn:microsoft.com/office/officeart/2018/5/layout/IconCircleLabelList"/>
    <dgm:cxn modelId="{D6D9FC97-53E2-48A8-A39A-2018D720B4F7}" type="presParOf" srcId="{5C9EF918-4727-4845-A877-C915E9647F3D}" destId="{EDCD5AA0-5583-4305-B62D-FE815E7B347E}" srcOrd="2" destOrd="0" presId="urn:microsoft.com/office/officeart/2018/5/layout/IconCircleLabelList"/>
    <dgm:cxn modelId="{8DC854F1-0450-4E51-A137-946BF24B6AA9}" type="presParOf" srcId="{5C9EF918-4727-4845-A877-C915E9647F3D}" destId="{07866666-050B-433A-8D28-5A06E9337C2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E3EB60-3608-4314-BBD4-FA26A203C79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CB8D88-9C39-4541-B3A9-500A05497008}">
      <dgm:prSet/>
      <dgm:spPr/>
      <dgm:t>
        <a:bodyPr/>
        <a:lstStyle/>
        <a:p>
          <a:r>
            <a:rPr lang="en-US" b="1"/>
            <a:t>Improved Code Quality: </a:t>
          </a:r>
          <a:r>
            <a:rPr lang="en-US"/>
            <a:t>Writing tests first ensures that your code is thoroughly tested.</a:t>
          </a:r>
        </a:p>
      </dgm:t>
    </dgm:pt>
    <dgm:pt modelId="{B5756782-35D8-4320-9261-FB95D95DDE17}" type="parTrans" cxnId="{93D908A3-5F1D-46E5-AEE5-8B2E590E2A86}">
      <dgm:prSet/>
      <dgm:spPr/>
      <dgm:t>
        <a:bodyPr/>
        <a:lstStyle/>
        <a:p>
          <a:endParaRPr lang="en-US"/>
        </a:p>
      </dgm:t>
    </dgm:pt>
    <dgm:pt modelId="{906F46A7-563D-425E-A05E-F66ECCD63CD7}" type="sibTrans" cxnId="{93D908A3-5F1D-46E5-AEE5-8B2E590E2A86}">
      <dgm:prSet/>
      <dgm:spPr/>
      <dgm:t>
        <a:bodyPr/>
        <a:lstStyle/>
        <a:p>
          <a:endParaRPr lang="en-US"/>
        </a:p>
      </dgm:t>
    </dgm:pt>
    <dgm:pt modelId="{C223A948-5C8F-4C2E-9048-C188F403EDC6}">
      <dgm:prSet/>
      <dgm:spPr/>
      <dgm:t>
        <a:bodyPr/>
        <a:lstStyle/>
        <a:p>
          <a:r>
            <a:rPr lang="en-US" b="1"/>
            <a:t>Better Design: </a:t>
          </a:r>
          <a:r>
            <a:rPr lang="en-US"/>
            <a:t>TDD encourages you to think about the design and requirements before writing the code.</a:t>
          </a:r>
        </a:p>
      </dgm:t>
    </dgm:pt>
    <dgm:pt modelId="{D1E147F1-6195-4E61-98B9-96A494E4DA96}" type="parTrans" cxnId="{43D0DAFD-8ADB-436A-9D42-B60BB8305DC0}">
      <dgm:prSet/>
      <dgm:spPr/>
      <dgm:t>
        <a:bodyPr/>
        <a:lstStyle/>
        <a:p>
          <a:endParaRPr lang="en-US"/>
        </a:p>
      </dgm:t>
    </dgm:pt>
    <dgm:pt modelId="{137C08EA-6227-436E-A3B7-A77ADECB3E9D}" type="sibTrans" cxnId="{43D0DAFD-8ADB-436A-9D42-B60BB8305DC0}">
      <dgm:prSet/>
      <dgm:spPr/>
      <dgm:t>
        <a:bodyPr/>
        <a:lstStyle/>
        <a:p>
          <a:endParaRPr lang="en-US"/>
        </a:p>
      </dgm:t>
    </dgm:pt>
    <dgm:pt modelId="{DA4A1DD4-15EE-4C8B-AA52-1CA249DD903F}">
      <dgm:prSet/>
      <dgm:spPr/>
      <dgm:t>
        <a:bodyPr/>
        <a:lstStyle/>
        <a:p>
          <a:r>
            <a:rPr lang="en-US" b="1"/>
            <a:t>Reduced Bugs: </a:t>
          </a:r>
          <a:r>
            <a:rPr lang="en-US"/>
            <a:t>Since tests are written before the code, many bugs are caught early in the development process.</a:t>
          </a:r>
        </a:p>
      </dgm:t>
    </dgm:pt>
    <dgm:pt modelId="{BC59E154-F21D-4E43-BCCA-B8549305A622}" type="parTrans" cxnId="{110F1AD8-7872-408B-A672-3D215F5DAFF4}">
      <dgm:prSet/>
      <dgm:spPr/>
      <dgm:t>
        <a:bodyPr/>
        <a:lstStyle/>
        <a:p>
          <a:endParaRPr lang="en-US"/>
        </a:p>
      </dgm:t>
    </dgm:pt>
    <dgm:pt modelId="{98450BE6-C613-4C98-9BB6-1D8DD73336DB}" type="sibTrans" cxnId="{110F1AD8-7872-408B-A672-3D215F5DAFF4}">
      <dgm:prSet/>
      <dgm:spPr/>
      <dgm:t>
        <a:bodyPr/>
        <a:lstStyle/>
        <a:p>
          <a:endParaRPr lang="en-US"/>
        </a:p>
      </dgm:t>
    </dgm:pt>
    <dgm:pt modelId="{6B67CE94-FAB3-4D8B-9A77-84E982A974BC}">
      <dgm:prSet/>
      <dgm:spPr/>
      <dgm:t>
        <a:bodyPr/>
        <a:lstStyle/>
        <a:p>
          <a:r>
            <a:rPr lang="en-US" b="1"/>
            <a:t>Easier Maintenance: </a:t>
          </a:r>
          <a:r>
            <a:rPr lang="en-US"/>
            <a:t>Well-tested code is easier to maintain and refactor.</a:t>
          </a:r>
        </a:p>
      </dgm:t>
    </dgm:pt>
    <dgm:pt modelId="{346967FB-ACB6-4546-BE13-CA26C62D96F4}" type="parTrans" cxnId="{484B859F-3AD5-44FA-9B8C-E6096A29E8E5}">
      <dgm:prSet/>
      <dgm:spPr/>
      <dgm:t>
        <a:bodyPr/>
        <a:lstStyle/>
        <a:p>
          <a:endParaRPr lang="en-US"/>
        </a:p>
      </dgm:t>
    </dgm:pt>
    <dgm:pt modelId="{AADD1910-244C-4967-AAE9-A2B0C91611CF}" type="sibTrans" cxnId="{484B859F-3AD5-44FA-9B8C-E6096A29E8E5}">
      <dgm:prSet/>
      <dgm:spPr/>
      <dgm:t>
        <a:bodyPr/>
        <a:lstStyle/>
        <a:p>
          <a:endParaRPr lang="en-US"/>
        </a:p>
      </dgm:t>
    </dgm:pt>
    <dgm:pt modelId="{90F0D68A-8265-4241-B6A8-A6895F8204B9}" type="pres">
      <dgm:prSet presAssocID="{56E3EB60-3608-4314-BBD4-FA26A203C798}" presName="root" presStyleCnt="0">
        <dgm:presLayoutVars>
          <dgm:dir/>
          <dgm:resizeHandles val="exact"/>
        </dgm:presLayoutVars>
      </dgm:prSet>
      <dgm:spPr/>
    </dgm:pt>
    <dgm:pt modelId="{BB86F5CB-0C9F-4F4D-99BA-AC644185AA19}" type="pres">
      <dgm:prSet presAssocID="{6BCB8D88-9C39-4541-B3A9-500A05497008}" presName="compNode" presStyleCnt="0"/>
      <dgm:spPr/>
    </dgm:pt>
    <dgm:pt modelId="{27546188-E29F-41B9-A5A5-5DC9818BB338}" type="pres">
      <dgm:prSet presAssocID="{6BCB8D88-9C39-4541-B3A9-500A054970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3690EF35-F4D0-4139-9736-6446440BFE69}" type="pres">
      <dgm:prSet presAssocID="{6BCB8D88-9C39-4541-B3A9-500A05497008}" presName="spaceRect" presStyleCnt="0"/>
      <dgm:spPr/>
    </dgm:pt>
    <dgm:pt modelId="{144B7C78-DD8B-44A1-A59B-CC0306F13F24}" type="pres">
      <dgm:prSet presAssocID="{6BCB8D88-9C39-4541-B3A9-500A05497008}" presName="textRect" presStyleLbl="revTx" presStyleIdx="0" presStyleCnt="4">
        <dgm:presLayoutVars>
          <dgm:chMax val="1"/>
          <dgm:chPref val="1"/>
        </dgm:presLayoutVars>
      </dgm:prSet>
      <dgm:spPr/>
    </dgm:pt>
    <dgm:pt modelId="{06EFF454-301C-42D8-8733-E1D0FF31BA83}" type="pres">
      <dgm:prSet presAssocID="{906F46A7-563D-425E-A05E-F66ECCD63CD7}" presName="sibTrans" presStyleCnt="0"/>
      <dgm:spPr/>
    </dgm:pt>
    <dgm:pt modelId="{35EB10E3-6DA4-4E15-A476-66889F18EA45}" type="pres">
      <dgm:prSet presAssocID="{C223A948-5C8F-4C2E-9048-C188F403EDC6}" presName="compNode" presStyleCnt="0"/>
      <dgm:spPr/>
    </dgm:pt>
    <dgm:pt modelId="{90067D10-30C5-42BB-8DA6-E24A1D4CBCE3}" type="pres">
      <dgm:prSet presAssocID="{C223A948-5C8F-4C2E-9048-C188F403ED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BEA82798-5D19-42D6-BBB2-0BD2E15BD46B}" type="pres">
      <dgm:prSet presAssocID="{C223A948-5C8F-4C2E-9048-C188F403EDC6}" presName="spaceRect" presStyleCnt="0"/>
      <dgm:spPr/>
    </dgm:pt>
    <dgm:pt modelId="{52EF20DB-81CD-46F9-B571-CCBBC2556038}" type="pres">
      <dgm:prSet presAssocID="{C223A948-5C8F-4C2E-9048-C188F403EDC6}" presName="textRect" presStyleLbl="revTx" presStyleIdx="1" presStyleCnt="4">
        <dgm:presLayoutVars>
          <dgm:chMax val="1"/>
          <dgm:chPref val="1"/>
        </dgm:presLayoutVars>
      </dgm:prSet>
      <dgm:spPr/>
    </dgm:pt>
    <dgm:pt modelId="{7326B6E9-97B7-40B4-A118-908E5DB60619}" type="pres">
      <dgm:prSet presAssocID="{137C08EA-6227-436E-A3B7-A77ADECB3E9D}" presName="sibTrans" presStyleCnt="0"/>
      <dgm:spPr/>
    </dgm:pt>
    <dgm:pt modelId="{C2F7FC83-AC51-46F8-9F34-4E043D6E4AB2}" type="pres">
      <dgm:prSet presAssocID="{DA4A1DD4-15EE-4C8B-AA52-1CA249DD903F}" presName="compNode" presStyleCnt="0"/>
      <dgm:spPr/>
    </dgm:pt>
    <dgm:pt modelId="{681FF7B2-E5F2-41F3-A8C1-C61A036EAE6A}" type="pres">
      <dgm:prSet presAssocID="{DA4A1DD4-15EE-4C8B-AA52-1CA249DD90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under Magnifying Glass"/>
        </a:ext>
      </dgm:extLst>
    </dgm:pt>
    <dgm:pt modelId="{9A2ABD88-2D7E-45F4-B66D-418097A13746}" type="pres">
      <dgm:prSet presAssocID="{DA4A1DD4-15EE-4C8B-AA52-1CA249DD903F}" presName="spaceRect" presStyleCnt="0"/>
      <dgm:spPr/>
    </dgm:pt>
    <dgm:pt modelId="{3893F77F-656B-405D-8AE2-7DDD6D33311D}" type="pres">
      <dgm:prSet presAssocID="{DA4A1DD4-15EE-4C8B-AA52-1CA249DD903F}" presName="textRect" presStyleLbl="revTx" presStyleIdx="2" presStyleCnt="4">
        <dgm:presLayoutVars>
          <dgm:chMax val="1"/>
          <dgm:chPref val="1"/>
        </dgm:presLayoutVars>
      </dgm:prSet>
      <dgm:spPr/>
    </dgm:pt>
    <dgm:pt modelId="{DC2D7DE4-EA3D-4B1E-8158-D00FC7895AEB}" type="pres">
      <dgm:prSet presAssocID="{98450BE6-C613-4C98-9BB6-1D8DD73336DB}" presName="sibTrans" presStyleCnt="0"/>
      <dgm:spPr/>
    </dgm:pt>
    <dgm:pt modelId="{05372F61-43C1-49BC-8DF5-481B9B236FCA}" type="pres">
      <dgm:prSet presAssocID="{6B67CE94-FAB3-4D8B-9A77-84E982A974BC}" presName="compNode" presStyleCnt="0"/>
      <dgm:spPr/>
    </dgm:pt>
    <dgm:pt modelId="{ECD7ACC4-0814-4161-BE08-AACA5FDDB26E}" type="pres">
      <dgm:prSet presAssocID="{6B67CE94-FAB3-4D8B-9A77-84E982A974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ACB61749-DC76-487C-8F2E-758888E7D967}" type="pres">
      <dgm:prSet presAssocID="{6B67CE94-FAB3-4D8B-9A77-84E982A974BC}" presName="spaceRect" presStyleCnt="0"/>
      <dgm:spPr/>
    </dgm:pt>
    <dgm:pt modelId="{93381997-FEA3-4FA5-B844-46CC3122C332}" type="pres">
      <dgm:prSet presAssocID="{6B67CE94-FAB3-4D8B-9A77-84E982A974BC}" presName="textRect" presStyleLbl="revTx" presStyleIdx="3" presStyleCnt="4">
        <dgm:presLayoutVars>
          <dgm:chMax val="1"/>
          <dgm:chPref val="1"/>
        </dgm:presLayoutVars>
      </dgm:prSet>
      <dgm:spPr/>
    </dgm:pt>
  </dgm:ptLst>
  <dgm:cxnLst>
    <dgm:cxn modelId="{B31A146E-17FC-4DCD-BAD3-A47AD25A477E}" type="presOf" srcId="{56E3EB60-3608-4314-BBD4-FA26A203C798}" destId="{90F0D68A-8265-4241-B6A8-A6895F8204B9}" srcOrd="0" destOrd="0" presId="urn:microsoft.com/office/officeart/2018/2/layout/IconLabelList"/>
    <dgm:cxn modelId="{D3461A6E-0C11-44C5-A1E0-914B8CC362B8}" type="presOf" srcId="{DA4A1DD4-15EE-4C8B-AA52-1CA249DD903F}" destId="{3893F77F-656B-405D-8AE2-7DDD6D33311D}" srcOrd="0" destOrd="0" presId="urn:microsoft.com/office/officeart/2018/2/layout/IconLabelList"/>
    <dgm:cxn modelId="{B5D3347E-4E65-4D69-8AC7-D09DE05AC450}" type="presOf" srcId="{C223A948-5C8F-4C2E-9048-C188F403EDC6}" destId="{52EF20DB-81CD-46F9-B571-CCBBC2556038}" srcOrd="0" destOrd="0" presId="urn:microsoft.com/office/officeart/2018/2/layout/IconLabelList"/>
    <dgm:cxn modelId="{484B859F-3AD5-44FA-9B8C-E6096A29E8E5}" srcId="{56E3EB60-3608-4314-BBD4-FA26A203C798}" destId="{6B67CE94-FAB3-4D8B-9A77-84E982A974BC}" srcOrd="3" destOrd="0" parTransId="{346967FB-ACB6-4546-BE13-CA26C62D96F4}" sibTransId="{AADD1910-244C-4967-AAE9-A2B0C91611CF}"/>
    <dgm:cxn modelId="{93D908A3-5F1D-46E5-AEE5-8B2E590E2A86}" srcId="{56E3EB60-3608-4314-BBD4-FA26A203C798}" destId="{6BCB8D88-9C39-4541-B3A9-500A05497008}" srcOrd="0" destOrd="0" parTransId="{B5756782-35D8-4320-9261-FB95D95DDE17}" sibTransId="{906F46A7-563D-425E-A05E-F66ECCD63CD7}"/>
    <dgm:cxn modelId="{378E05C7-CA53-4010-9816-D4439EC3B2FE}" type="presOf" srcId="{6B67CE94-FAB3-4D8B-9A77-84E982A974BC}" destId="{93381997-FEA3-4FA5-B844-46CC3122C332}" srcOrd="0" destOrd="0" presId="urn:microsoft.com/office/officeart/2018/2/layout/IconLabelList"/>
    <dgm:cxn modelId="{3B3815D1-4B16-4C36-A9A8-DAAFA43F1BD1}" type="presOf" srcId="{6BCB8D88-9C39-4541-B3A9-500A05497008}" destId="{144B7C78-DD8B-44A1-A59B-CC0306F13F24}" srcOrd="0" destOrd="0" presId="urn:microsoft.com/office/officeart/2018/2/layout/IconLabelList"/>
    <dgm:cxn modelId="{110F1AD8-7872-408B-A672-3D215F5DAFF4}" srcId="{56E3EB60-3608-4314-BBD4-FA26A203C798}" destId="{DA4A1DD4-15EE-4C8B-AA52-1CA249DD903F}" srcOrd="2" destOrd="0" parTransId="{BC59E154-F21D-4E43-BCCA-B8549305A622}" sibTransId="{98450BE6-C613-4C98-9BB6-1D8DD73336DB}"/>
    <dgm:cxn modelId="{43D0DAFD-8ADB-436A-9D42-B60BB8305DC0}" srcId="{56E3EB60-3608-4314-BBD4-FA26A203C798}" destId="{C223A948-5C8F-4C2E-9048-C188F403EDC6}" srcOrd="1" destOrd="0" parTransId="{D1E147F1-6195-4E61-98B9-96A494E4DA96}" sibTransId="{137C08EA-6227-436E-A3B7-A77ADECB3E9D}"/>
    <dgm:cxn modelId="{9CA70EC9-8D6F-446C-8010-2E6A45686C37}" type="presParOf" srcId="{90F0D68A-8265-4241-B6A8-A6895F8204B9}" destId="{BB86F5CB-0C9F-4F4D-99BA-AC644185AA19}" srcOrd="0" destOrd="0" presId="urn:microsoft.com/office/officeart/2018/2/layout/IconLabelList"/>
    <dgm:cxn modelId="{F83AEEFD-5B4C-4E0E-BDAD-9BC11AF46704}" type="presParOf" srcId="{BB86F5CB-0C9F-4F4D-99BA-AC644185AA19}" destId="{27546188-E29F-41B9-A5A5-5DC9818BB338}" srcOrd="0" destOrd="0" presId="urn:microsoft.com/office/officeart/2018/2/layout/IconLabelList"/>
    <dgm:cxn modelId="{4E067047-371A-474C-8500-F283E6AAB875}" type="presParOf" srcId="{BB86F5CB-0C9F-4F4D-99BA-AC644185AA19}" destId="{3690EF35-F4D0-4139-9736-6446440BFE69}" srcOrd="1" destOrd="0" presId="urn:microsoft.com/office/officeart/2018/2/layout/IconLabelList"/>
    <dgm:cxn modelId="{8806C84E-F48D-49BD-9621-02AFB97EFC96}" type="presParOf" srcId="{BB86F5CB-0C9F-4F4D-99BA-AC644185AA19}" destId="{144B7C78-DD8B-44A1-A59B-CC0306F13F24}" srcOrd="2" destOrd="0" presId="urn:microsoft.com/office/officeart/2018/2/layout/IconLabelList"/>
    <dgm:cxn modelId="{2E0F62FA-8D9B-4792-807F-D97AFB3083C8}" type="presParOf" srcId="{90F0D68A-8265-4241-B6A8-A6895F8204B9}" destId="{06EFF454-301C-42D8-8733-E1D0FF31BA83}" srcOrd="1" destOrd="0" presId="urn:microsoft.com/office/officeart/2018/2/layout/IconLabelList"/>
    <dgm:cxn modelId="{2BB936FA-CB9B-4668-8B2E-D984F50EC576}" type="presParOf" srcId="{90F0D68A-8265-4241-B6A8-A6895F8204B9}" destId="{35EB10E3-6DA4-4E15-A476-66889F18EA45}" srcOrd="2" destOrd="0" presId="urn:microsoft.com/office/officeart/2018/2/layout/IconLabelList"/>
    <dgm:cxn modelId="{A0E080E5-9C53-407A-BEA8-AE1807A9384B}" type="presParOf" srcId="{35EB10E3-6DA4-4E15-A476-66889F18EA45}" destId="{90067D10-30C5-42BB-8DA6-E24A1D4CBCE3}" srcOrd="0" destOrd="0" presId="urn:microsoft.com/office/officeart/2018/2/layout/IconLabelList"/>
    <dgm:cxn modelId="{886EF3EE-8D7D-4082-8C61-2550A4788D6F}" type="presParOf" srcId="{35EB10E3-6DA4-4E15-A476-66889F18EA45}" destId="{BEA82798-5D19-42D6-BBB2-0BD2E15BD46B}" srcOrd="1" destOrd="0" presId="urn:microsoft.com/office/officeart/2018/2/layout/IconLabelList"/>
    <dgm:cxn modelId="{C0A8D065-6F00-41A1-9109-E97D124D241A}" type="presParOf" srcId="{35EB10E3-6DA4-4E15-A476-66889F18EA45}" destId="{52EF20DB-81CD-46F9-B571-CCBBC2556038}" srcOrd="2" destOrd="0" presId="urn:microsoft.com/office/officeart/2018/2/layout/IconLabelList"/>
    <dgm:cxn modelId="{408A13B2-6373-406D-B8DC-832A0681F7AA}" type="presParOf" srcId="{90F0D68A-8265-4241-B6A8-A6895F8204B9}" destId="{7326B6E9-97B7-40B4-A118-908E5DB60619}" srcOrd="3" destOrd="0" presId="urn:microsoft.com/office/officeart/2018/2/layout/IconLabelList"/>
    <dgm:cxn modelId="{C113CA65-25B0-418E-A4D4-FA07C8C227C5}" type="presParOf" srcId="{90F0D68A-8265-4241-B6A8-A6895F8204B9}" destId="{C2F7FC83-AC51-46F8-9F34-4E043D6E4AB2}" srcOrd="4" destOrd="0" presId="urn:microsoft.com/office/officeart/2018/2/layout/IconLabelList"/>
    <dgm:cxn modelId="{B07EF5B3-2418-4E95-965C-3C1F9D09DEE9}" type="presParOf" srcId="{C2F7FC83-AC51-46F8-9F34-4E043D6E4AB2}" destId="{681FF7B2-E5F2-41F3-A8C1-C61A036EAE6A}" srcOrd="0" destOrd="0" presId="urn:microsoft.com/office/officeart/2018/2/layout/IconLabelList"/>
    <dgm:cxn modelId="{96118931-3601-4822-894C-D081D70C8422}" type="presParOf" srcId="{C2F7FC83-AC51-46F8-9F34-4E043D6E4AB2}" destId="{9A2ABD88-2D7E-45F4-B66D-418097A13746}" srcOrd="1" destOrd="0" presId="urn:microsoft.com/office/officeart/2018/2/layout/IconLabelList"/>
    <dgm:cxn modelId="{1B8E1521-BD01-47E9-B869-324EEAE6ED48}" type="presParOf" srcId="{C2F7FC83-AC51-46F8-9F34-4E043D6E4AB2}" destId="{3893F77F-656B-405D-8AE2-7DDD6D33311D}" srcOrd="2" destOrd="0" presId="urn:microsoft.com/office/officeart/2018/2/layout/IconLabelList"/>
    <dgm:cxn modelId="{AE7D0BDB-21DF-4F7A-99D4-B035C71216BB}" type="presParOf" srcId="{90F0D68A-8265-4241-B6A8-A6895F8204B9}" destId="{DC2D7DE4-EA3D-4B1E-8158-D00FC7895AEB}" srcOrd="5" destOrd="0" presId="urn:microsoft.com/office/officeart/2018/2/layout/IconLabelList"/>
    <dgm:cxn modelId="{67CBCA4B-718F-47B9-8071-EE48FB6ED0AA}" type="presParOf" srcId="{90F0D68A-8265-4241-B6A8-A6895F8204B9}" destId="{05372F61-43C1-49BC-8DF5-481B9B236FCA}" srcOrd="6" destOrd="0" presId="urn:microsoft.com/office/officeart/2018/2/layout/IconLabelList"/>
    <dgm:cxn modelId="{4AAA2A14-724B-4FD2-AB5A-02A6ADAD4E81}" type="presParOf" srcId="{05372F61-43C1-49BC-8DF5-481B9B236FCA}" destId="{ECD7ACC4-0814-4161-BE08-AACA5FDDB26E}" srcOrd="0" destOrd="0" presId="urn:microsoft.com/office/officeart/2018/2/layout/IconLabelList"/>
    <dgm:cxn modelId="{15372CDF-D547-4C4B-B2E5-03A0DB742F82}" type="presParOf" srcId="{05372F61-43C1-49BC-8DF5-481B9B236FCA}" destId="{ACB61749-DC76-487C-8F2E-758888E7D967}" srcOrd="1" destOrd="0" presId="urn:microsoft.com/office/officeart/2018/2/layout/IconLabelList"/>
    <dgm:cxn modelId="{8FE9050E-6DC5-4B93-B73A-AD0C0DC9270A}" type="presParOf" srcId="{05372F61-43C1-49BC-8DF5-481B9B236FCA}" destId="{93381997-FEA3-4FA5-B844-46CC3122C33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0A6731-FAD6-473E-9B75-E45C40CE3BB2}"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F7A53D57-0165-4393-992A-36E742E214BF}">
      <dgm:prSet/>
      <dgm:spPr/>
      <dgm:t>
        <a:bodyPr/>
        <a:lstStyle/>
        <a:p>
          <a:r>
            <a:rPr lang="en-US"/>
            <a:t>✅ TDD forces you to think about requirements before implementation.</a:t>
          </a:r>
        </a:p>
      </dgm:t>
    </dgm:pt>
    <dgm:pt modelId="{8DD5B89C-482A-401F-AC66-A4F95EDCD132}" type="parTrans" cxnId="{FBED8425-7944-4336-A254-33440C9E956B}">
      <dgm:prSet/>
      <dgm:spPr/>
      <dgm:t>
        <a:bodyPr/>
        <a:lstStyle/>
        <a:p>
          <a:endParaRPr lang="en-US"/>
        </a:p>
      </dgm:t>
    </dgm:pt>
    <dgm:pt modelId="{CBFB6AFA-BC8F-4DC1-9599-27FF4237307E}" type="sibTrans" cxnId="{FBED8425-7944-4336-A254-33440C9E956B}">
      <dgm:prSet/>
      <dgm:spPr/>
      <dgm:t>
        <a:bodyPr/>
        <a:lstStyle/>
        <a:p>
          <a:endParaRPr lang="en-US"/>
        </a:p>
      </dgm:t>
    </dgm:pt>
    <dgm:pt modelId="{FA56FED1-1B90-4D8D-924D-B67D57AF661A}">
      <dgm:prSet/>
      <dgm:spPr/>
      <dgm:t>
        <a:bodyPr/>
        <a:lstStyle/>
        <a:p>
          <a:r>
            <a:rPr lang="en-US"/>
            <a:t>✅ Encourages writing testable and modular code.</a:t>
          </a:r>
        </a:p>
      </dgm:t>
    </dgm:pt>
    <dgm:pt modelId="{69C54AC8-CFBF-42EC-898E-EB2AC1C574D0}" type="parTrans" cxnId="{187A273C-B2EB-40BD-A86D-174C84BD23C2}">
      <dgm:prSet/>
      <dgm:spPr/>
      <dgm:t>
        <a:bodyPr/>
        <a:lstStyle/>
        <a:p>
          <a:endParaRPr lang="en-US"/>
        </a:p>
      </dgm:t>
    </dgm:pt>
    <dgm:pt modelId="{6909F828-8F8A-4521-9D14-6F7CC6304FBF}" type="sibTrans" cxnId="{187A273C-B2EB-40BD-A86D-174C84BD23C2}">
      <dgm:prSet/>
      <dgm:spPr/>
      <dgm:t>
        <a:bodyPr/>
        <a:lstStyle/>
        <a:p>
          <a:endParaRPr lang="en-US"/>
        </a:p>
      </dgm:t>
    </dgm:pt>
    <dgm:pt modelId="{05A0C811-F3B2-412F-8AE8-32BFE4F9C2D5}">
      <dgm:prSet/>
      <dgm:spPr/>
      <dgm:t>
        <a:bodyPr/>
        <a:lstStyle/>
        <a:p>
          <a:r>
            <a:rPr lang="en-US"/>
            <a:t>✅ Makes debugging easier by catching issues early.</a:t>
          </a:r>
        </a:p>
      </dgm:t>
    </dgm:pt>
    <dgm:pt modelId="{62AAC3D0-1072-4749-902E-7865339ACFA4}" type="parTrans" cxnId="{27EAD846-D595-4EAE-B294-B196AC4DA024}">
      <dgm:prSet/>
      <dgm:spPr/>
      <dgm:t>
        <a:bodyPr/>
        <a:lstStyle/>
        <a:p>
          <a:endParaRPr lang="en-US"/>
        </a:p>
      </dgm:t>
    </dgm:pt>
    <dgm:pt modelId="{18F6F239-90C0-4EBB-BB44-092B37AE69D7}" type="sibTrans" cxnId="{27EAD846-D595-4EAE-B294-B196AC4DA024}">
      <dgm:prSet/>
      <dgm:spPr/>
      <dgm:t>
        <a:bodyPr/>
        <a:lstStyle/>
        <a:p>
          <a:endParaRPr lang="en-US"/>
        </a:p>
      </dgm:t>
    </dgm:pt>
    <dgm:pt modelId="{C27B2550-57A2-448E-A9E1-636B496A343D}">
      <dgm:prSet/>
      <dgm:spPr/>
      <dgm:t>
        <a:bodyPr/>
        <a:lstStyle/>
        <a:p>
          <a:r>
            <a:rPr lang="en-US"/>
            <a:t>✅ Prevents regressions when making changes to the code.</a:t>
          </a:r>
        </a:p>
      </dgm:t>
    </dgm:pt>
    <dgm:pt modelId="{B60326E1-BFFE-4602-AD06-E4CDD4C4A504}" type="parTrans" cxnId="{7ECBF778-257E-490A-9FD5-596BB6EAC94A}">
      <dgm:prSet/>
      <dgm:spPr/>
      <dgm:t>
        <a:bodyPr/>
        <a:lstStyle/>
        <a:p>
          <a:endParaRPr lang="en-US"/>
        </a:p>
      </dgm:t>
    </dgm:pt>
    <dgm:pt modelId="{4983E684-D2D5-4A81-8FEB-92E87A2D8141}" type="sibTrans" cxnId="{7ECBF778-257E-490A-9FD5-596BB6EAC94A}">
      <dgm:prSet/>
      <dgm:spPr/>
      <dgm:t>
        <a:bodyPr/>
        <a:lstStyle/>
        <a:p>
          <a:endParaRPr lang="en-US"/>
        </a:p>
      </dgm:t>
    </dgm:pt>
    <dgm:pt modelId="{A900E8F8-EFF7-474D-8169-C3F31D4EC705}" type="pres">
      <dgm:prSet presAssocID="{520A6731-FAD6-473E-9B75-E45C40CE3BB2}" presName="outerComposite" presStyleCnt="0">
        <dgm:presLayoutVars>
          <dgm:chMax val="5"/>
          <dgm:dir/>
          <dgm:resizeHandles val="exact"/>
        </dgm:presLayoutVars>
      </dgm:prSet>
      <dgm:spPr/>
    </dgm:pt>
    <dgm:pt modelId="{BF6BD45F-1F04-400E-B80F-67771627CBAE}" type="pres">
      <dgm:prSet presAssocID="{520A6731-FAD6-473E-9B75-E45C40CE3BB2}" presName="dummyMaxCanvas" presStyleCnt="0">
        <dgm:presLayoutVars/>
      </dgm:prSet>
      <dgm:spPr/>
    </dgm:pt>
    <dgm:pt modelId="{F89BC487-459E-48C3-987C-E4B13936C66A}" type="pres">
      <dgm:prSet presAssocID="{520A6731-FAD6-473E-9B75-E45C40CE3BB2}" presName="FourNodes_1" presStyleLbl="node1" presStyleIdx="0" presStyleCnt="4">
        <dgm:presLayoutVars>
          <dgm:bulletEnabled val="1"/>
        </dgm:presLayoutVars>
      </dgm:prSet>
      <dgm:spPr/>
    </dgm:pt>
    <dgm:pt modelId="{C56D5424-9F2E-4F72-B230-EA1BBAA5A0C4}" type="pres">
      <dgm:prSet presAssocID="{520A6731-FAD6-473E-9B75-E45C40CE3BB2}" presName="FourNodes_2" presStyleLbl="node1" presStyleIdx="1" presStyleCnt="4">
        <dgm:presLayoutVars>
          <dgm:bulletEnabled val="1"/>
        </dgm:presLayoutVars>
      </dgm:prSet>
      <dgm:spPr/>
    </dgm:pt>
    <dgm:pt modelId="{B25FD705-5317-45AB-AEA8-E2E1EB088606}" type="pres">
      <dgm:prSet presAssocID="{520A6731-FAD6-473E-9B75-E45C40CE3BB2}" presName="FourNodes_3" presStyleLbl="node1" presStyleIdx="2" presStyleCnt="4">
        <dgm:presLayoutVars>
          <dgm:bulletEnabled val="1"/>
        </dgm:presLayoutVars>
      </dgm:prSet>
      <dgm:spPr/>
    </dgm:pt>
    <dgm:pt modelId="{25B15BB1-B7C1-44EB-AD1A-B0F73FA3344D}" type="pres">
      <dgm:prSet presAssocID="{520A6731-FAD6-473E-9B75-E45C40CE3BB2}" presName="FourNodes_4" presStyleLbl="node1" presStyleIdx="3" presStyleCnt="4">
        <dgm:presLayoutVars>
          <dgm:bulletEnabled val="1"/>
        </dgm:presLayoutVars>
      </dgm:prSet>
      <dgm:spPr/>
    </dgm:pt>
    <dgm:pt modelId="{97450255-5517-4D8E-B2BC-81C9140B0956}" type="pres">
      <dgm:prSet presAssocID="{520A6731-FAD6-473E-9B75-E45C40CE3BB2}" presName="FourConn_1-2" presStyleLbl="fgAccFollowNode1" presStyleIdx="0" presStyleCnt="3">
        <dgm:presLayoutVars>
          <dgm:bulletEnabled val="1"/>
        </dgm:presLayoutVars>
      </dgm:prSet>
      <dgm:spPr/>
    </dgm:pt>
    <dgm:pt modelId="{F763B331-B36E-4D46-834A-647CC872FE11}" type="pres">
      <dgm:prSet presAssocID="{520A6731-FAD6-473E-9B75-E45C40CE3BB2}" presName="FourConn_2-3" presStyleLbl="fgAccFollowNode1" presStyleIdx="1" presStyleCnt="3">
        <dgm:presLayoutVars>
          <dgm:bulletEnabled val="1"/>
        </dgm:presLayoutVars>
      </dgm:prSet>
      <dgm:spPr/>
    </dgm:pt>
    <dgm:pt modelId="{9223428F-379E-45BA-A390-F29DEE843A6D}" type="pres">
      <dgm:prSet presAssocID="{520A6731-FAD6-473E-9B75-E45C40CE3BB2}" presName="FourConn_3-4" presStyleLbl="fgAccFollowNode1" presStyleIdx="2" presStyleCnt="3">
        <dgm:presLayoutVars>
          <dgm:bulletEnabled val="1"/>
        </dgm:presLayoutVars>
      </dgm:prSet>
      <dgm:spPr/>
    </dgm:pt>
    <dgm:pt modelId="{2D7EE636-2BF5-4B3F-AEEC-76FC3C0F0406}" type="pres">
      <dgm:prSet presAssocID="{520A6731-FAD6-473E-9B75-E45C40CE3BB2}" presName="FourNodes_1_text" presStyleLbl="node1" presStyleIdx="3" presStyleCnt="4">
        <dgm:presLayoutVars>
          <dgm:bulletEnabled val="1"/>
        </dgm:presLayoutVars>
      </dgm:prSet>
      <dgm:spPr/>
    </dgm:pt>
    <dgm:pt modelId="{FF85FC0F-10EF-47A7-BFDF-5A5FDC95B612}" type="pres">
      <dgm:prSet presAssocID="{520A6731-FAD6-473E-9B75-E45C40CE3BB2}" presName="FourNodes_2_text" presStyleLbl="node1" presStyleIdx="3" presStyleCnt="4">
        <dgm:presLayoutVars>
          <dgm:bulletEnabled val="1"/>
        </dgm:presLayoutVars>
      </dgm:prSet>
      <dgm:spPr/>
    </dgm:pt>
    <dgm:pt modelId="{02506FF3-7DB4-4143-A3AB-DB8DA7D7E14D}" type="pres">
      <dgm:prSet presAssocID="{520A6731-FAD6-473E-9B75-E45C40CE3BB2}" presName="FourNodes_3_text" presStyleLbl="node1" presStyleIdx="3" presStyleCnt="4">
        <dgm:presLayoutVars>
          <dgm:bulletEnabled val="1"/>
        </dgm:presLayoutVars>
      </dgm:prSet>
      <dgm:spPr/>
    </dgm:pt>
    <dgm:pt modelId="{458D3CFC-D66A-4317-B454-A5EB1500E9E1}" type="pres">
      <dgm:prSet presAssocID="{520A6731-FAD6-473E-9B75-E45C40CE3BB2}" presName="FourNodes_4_text" presStyleLbl="node1" presStyleIdx="3" presStyleCnt="4">
        <dgm:presLayoutVars>
          <dgm:bulletEnabled val="1"/>
        </dgm:presLayoutVars>
      </dgm:prSet>
      <dgm:spPr/>
    </dgm:pt>
  </dgm:ptLst>
  <dgm:cxnLst>
    <dgm:cxn modelId="{91B84016-DBFA-4DE2-BE03-99AC847F05DC}" type="presOf" srcId="{CBFB6AFA-BC8F-4DC1-9599-27FF4237307E}" destId="{97450255-5517-4D8E-B2BC-81C9140B0956}" srcOrd="0" destOrd="0" presId="urn:microsoft.com/office/officeart/2005/8/layout/vProcess5"/>
    <dgm:cxn modelId="{A964A01D-5C4B-4B15-AA77-16AEC30EB2A8}" type="presOf" srcId="{FA56FED1-1B90-4D8D-924D-B67D57AF661A}" destId="{FF85FC0F-10EF-47A7-BFDF-5A5FDC95B612}" srcOrd="1" destOrd="0" presId="urn:microsoft.com/office/officeart/2005/8/layout/vProcess5"/>
    <dgm:cxn modelId="{FBED8425-7944-4336-A254-33440C9E956B}" srcId="{520A6731-FAD6-473E-9B75-E45C40CE3BB2}" destId="{F7A53D57-0165-4393-992A-36E742E214BF}" srcOrd="0" destOrd="0" parTransId="{8DD5B89C-482A-401F-AC66-A4F95EDCD132}" sibTransId="{CBFB6AFA-BC8F-4DC1-9599-27FF4237307E}"/>
    <dgm:cxn modelId="{187A273C-B2EB-40BD-A86D-174C84BD23C2}" srcId="{520A6731-FAD6-473E-9B75-E45C40CE3BB2}" destId="{FA56FED1-1B90-4D8D-924D-B67D57AF661A}" srcOrd="1" destOrd="0" parTransId="{69C54AC8-CFBF-42EC-898E-EB2AC1C574D0}" sibTransId="{6909F828-8F8A-4521-9D14-6F7CC6304FBF}"/>
    <dgm:cxn modelId="{E5C0F05F-8C97-4A2E-B9BD-8CE99D09FB33}" type="presOf" srcId="{FA56FED1-1B90-4D8D-924D-B67D57AF661A}" destId="{C56D5424-9F2E-4F72-B230-EA1BBAA5A0C4}" srcOrd="0" destOrd="0" presId="urn:microsoft.com/office/officeart/2005/8/layout/vProcess5"/>
    <dgm:cxn modelId="{36C05760-914E-48E3-B206-AC7FAD8CD6C4}" type="presOf" srcId="{520A6731-FAD6-473E-9B75-E45C40CE3BB2}" destId="{A900E8F8-EFF7-474D-8169-C3F31D4EC705}" srcOrd="0" destOrd="0" presId="urn:microsoft.com/office/officeart/2005/8/layout/vProcess5"/>
    <dgm:cxn modelId="{CDBCD863-4004-49F2-9497-7FCC5AD74149}" type="presOf" srcId="{C27B2550-57A2-448E-A9E1-636B496A343D}" destId="{458D3CFC-D66A-4317-B454-A5EB1500E9E1}" srcOrd="1" destOrd="0" presId="urn:microsoft.com/office/officeart/2005/8/layout/vProcess5"/>
    <dgm:cxn modelId="{27EAD846-D595-4EAE-B294-B196AC4DA024}" srcId="{520A6731-FAD6-473E-9B75-E45C40CE3BB2}" destId="{05A0C811-F3B2-412F-8AE8-32BFE4F9C2D5}" srcOrd="2" destOrd="0" parTransId="{62AAC3D0-1072-4749-902E-7865339ACFA4}" sibTransId="{18F6F239-90C0-4EBB-BB44-092B37AE69D7}"/>
    <dgm:cxn modelId="{F89D5651-8595-4986-B03D-D6999175CD97}" type="presOf" srcId="{18F6F239-90C0-4EBB-BB44-092B37AE69D7}" destId="{9223428F-379E-45BA-A390-F29DEE843A6D}" srcOrd="0" destOrd="0" presId="urn:microsoft.com/office/officeart/2005/8/layout/vProcess5"/>
    <dgm:cxn modelId="{7ECBF778-257E-490A-9FD5-596BB6EAC94A}" srcId="{520A6731-FAD6-473E-9B75-E45C40CE3BB2}" destId="{C27B2550-57A2-448E-A9E1-636B496A343D}" srcOrd="3" destOrd="0" parTransId="{B60326E1-BFFE-4602-AD06-E4CDD4C4A504}" sibTransId="{4983E684-D2D5-4A81-8FEB-92E87A2D8141}"/>
    <dgm:cxn modelId="{B792338B-2CF6-4710-820F-B14ECE5EDAA6}" type="presOf" srcId="{05A0C811-F3B2-412F-8AE8-32BFE4F9C2D5}" destId="{B25FD705-5317-45AB-AEA8-E2E1EB088606}" srcOrd="0" destOrd="0" presId="urn:microsoft.com/office/officeart/2005/8/layout/vProcess5"/>
    <dgm:cxn modelId="{F6EAEBA8-F977-41B4-B71E-7C42460EE2D0}" type="presOf" srcId="{F7A53D57-0165-4393-992A-36E742E214BF}" destId="{F89BC487-459E-48C3-987C-E4B13936C66A}" srcOrd="0" destOrd="0" presId="urn:microsoft.com/office/officeart/2005/8/layout/vProcess5"/>
    <dgm:cxn modelId="{780387CE-2923-4953-B992-3C95702FFE74}" type="presOf" srcId="{6909F828-8F8A-4521-9D14-6F7CC6304FBF}" destId="{F763B331-B36E-4D46-834A-647CC872FE11}" srcOrd="0" destOrd="0" presId="urn:microsoft.com/office/officeart/2005/8/layout/vProcess5"/>
    <dgm:cxn modelId="{CACCC7F0-99B2-44B7-BDF4-A421A0BDBECD}" type="presOf" srcId="{C27B2550-57A2-448E-A9E1-636B496A343D}" destId="{25B15BB1-B7C1-44EB-AD1A-B0F73FA3344D}" srcOrd="0" destOrd="0" presId="urn:microsoft.com/office/officeart/2005/8/layout/vProcess5"/>
    <dgm:cxn modelId="{AED330F6-0014-4C22-8FCD-64724547D9CF}" type="presOf" srcId="{05A0C811-F3B2-412F-8AE8-32BFE4F9C2D5}" destId="{02506FF3-7DB4-4143-A3AB-DB8DA7D7E14D}" srcOrd="1" destOrd="0" presId="urn:microsoft.com/office/officeart/2005/8/layout/vProcess5"/>
    <dgm:cxn modelId="{ADB8C9FC-9D3D-4C5F-9E13-C8AAE83B17B4}" type="presOf" srcId="{F7A53D57-0165-4393-992A-36E742E214BF}" destId="{2D7EE636-2BF5-4B3F-AEEC-76FC3C0F0406}" srcOrd="1" destOrd="0" presId="urn:microsoft.com/office/officeart/2005/8/layout/vProcess5"/>
    <dgm:cxn modelId="{2EB04483-8065-4444-9C8C-5C3C5C9D088F}" type="presParOf" srcId="{A900E8F8-EFF7-474D-8169-C3F31D4EC705}" destId="{BF6BD45F-1F04-400E-B80F-67771627CBAE}" srcOrd="0" destOrd="0" presId="urn:microsoft.com/office/officeart/2005/8/layout/vProcess5"/>
    <dgm:cxn modelId="{7222C76D-6CBE-46D1-BA55-05F5718A2897}" type="presParOf" srcId="{A900E8F8-EFF7-474D-8169-C3F31D4EC705}" destId="{F89BC487-459E-48C3-987C-E4B13936C66A}" srcOrd="1" destOrd="0" presId="urn:microsoft.com/office/officeart/2005/8/layout/vProcess5"/>
    <dgm:cxn modelId="{0B0B5F89-AA9A-460B-99B8-824B305752F4}" type="presParOf" srcId="{A900E8F8-EFF7-474D-8169-C3F31D4EC705}" destId="{C56D5424-9F2E-4F72-B230-EA1BBAA5A0C4}" srcOrd="2" destOrd="0" presId="urn:microsoft.com/office/officeart/2005/8/layout/vProcess5"/>
    <dgm:cxn modelId="{CD00D26A-3D44-4A5B-9A57-2FE06E2EA612}" type="presParOf" srcId="{A900E8F8-EFF7-474D-8169-C3F31D4EC705}" destId="{B25FD705-5317-45AB-AEA8-E2E1EB088606}" srcOrd="3" destOrd="0" presId="urn:microsoft.com/office/officeart/2005/8/layout/vProcess5"/>
    <dgm:cxn modelId="{1A6B8E7B-6D11-4F94-B6BB-29E19B3B32BD}" type="presParOf" srcId="{A900E8F8-EFF7-474D-8169-C3F31D4EC705}" destId="{25B15BB1-B7C1-44EB-AD1A-B0F73FA3344D}" srcOrd="4" destOrd="0" presId="urn:microsoft.com/office/officeart/2005/8/layout/vProcess5"/>
    <dgm:cxn modelId="{15186ED0-B26A-40AD-933B-BD38109BD973}" type="presParOf" srcId="{A900E8F8-EFF7-474D-8169-C3F31D4EC705}" destId="{97450255-5517-4D8E-B2BC-81C9140B0956}" srcOrd="5" destOrd="0" presId="urn:microsoft.com/office/officeart/2005/8/layout/vProcess5"/>
    <dgm:cxn modelId="{DC58BE89-E285-426A-A533-36F6C266244F}" type="presParOf" srcId="{A900E8F8-EFF7-474D-8169-C3F31D4EC705}" destId="{F763B331-B36E-4D46-834A-647CC872FE11}" srcOrd="6" destOrd="0" presId="urn:microsoft.com/office/officeart/2005/8/layout/vProcess5"/>
    <dgm:cxn modelId="{B0D73272-A622-4315-8A87-512FEEFE6707}" type="presParOf" srcId="{A900E8F8-EFF7-474D-8169-C3F31D4EC705}" destId="{9223428F-379E-45BA-A390-F29DEE843A6D}" srcOrd="7" destOrd="0" presId="urn:microsoft.com/office/officeart/2005/8/layout/vProcess5"/>
    <dgm:cxn modelId="{EC3CEE24-6118-484A-A898-0F0DDB0BE975}" type="presParOf" srcId="{A900E8F8-EFF7-474D-8169-C3F31D4EC705}" destId="{2D7EE636-2BF5-4B3F-AEEC-76FC3C0F0406}" srcOrd="8" destOrd="0" presId="urn:microsoft.com/office/officeart/2005/8/layout/vProcess5"/>
    <dgm:cxn modelId="{D497ADF3-BE01-4E06-88B3-DDA21B4B3AB5}" type="presParOf" srcId="{A900E8F8-EFF7-474D-8169-C3F31D4EC705}" destId="{FF85FC0F-10EF-47A7-BFDF-5A5FDC95B612}" srcOrd="9" destOrd="0" presId="urn:microsoft.com/office/officeart/2005/8/layout/vProcess5"/>
    <dgm:cxn modelId="{F112C659-A739-44B7-80DF-22B1347EB33E}" type="presParOf" srcId="{A900E8F8-EFF7-474D-8169-C3F31D4EC705}" destId="{02506FF3-7DB4-4143-A3AB-DB8DA7D7E14D}" srcOrd="10" destOrd="0" presId="urn:microsoft.com/office/officeart/2005/8/layout/vProcess5"/>
    <dgm:cxn modelId="{CC219DC8-6051-40BF-B212-86386DAD0DBE}" type="presParOf" srcId="{A900E8F8-EFF7-474D-8169-C3F31D4EC705}" destId="{458D3CFC-D66A-4317-B454-A5EB1500E9E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335E6-0AFA-47E6-9DAD-93209A058D06}">
      <dsp:nvSpPr>
        <dsp:cNvPr id="0" name=""/>
        <dsp:cNvSpPr/>
      </dsp:nvSpPr>
      <dsp:spPr>
        <a:xfrm>
          <a:off x="915098" y="1030766"/>
          <a:ext cx="727810"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A95B88-FF27-4FDD-AA41-D280B65C853D}">
      <dsp:nvSpPr>
        <dsp:cNvPr id="0" name=""/>
        <dsp:cNvSpPr/>
      </dsp:nvSpPr>
      <dsp:spPr>
        <a:xfrm>
          <a:off x="1686578" y="969666"/>
          <a:ext cx="83698" cy="157206"/>
        </a:xfrm>
        <a:prstGeom prst="chevron">
          <a:avLst>
            <a:gd name="adj" fmla="val 9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1E1A3-FF1E-41BE-BE9B-ADCB3EEE227E}">
      <dsp:nvSpPr>
        <dsp:cNvPr id="0" name=""/>
        <dsp:cNvSpPr/>
      </dsp:nvSpPr>
      <dsp:spPr>
        <a:xfrm>
          <a:off x="470236" y="676916"/>
          <a:ext cx="707772" cy="707772"/>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1</a:t>
          </a:r>
        </a:p>
      </dsp:txBody>
      <dsp:txXfrm>
        <a:off x="573887" y="780567"/>
        <a:ext cx="500470" cy="500470"/>
      </dsp:txXfrm>
    </dsp:sp>
    <dsp:sp modelId="{88EC1688-2B4F-46B1-B6BB-3DE98238E185}">
      <dsp:nvSpPr>
        <dsp:cNvPr id="0" name=""/>
        <dsp:cNvSpPr/>
      </dsp:nvSpPr>
      <dsp:spPr>
        <a:xfrm>
          <a:off x="5335" y="1550288"/>
          <a:ext cx="1637573"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Write a Test</a:t>
          </a:r>
          <a:r>
            <a:rPr lang="en-US" sz="1100" b="0" i="0" kern="1200"/>
            <a:t>: Write a test for a new feature or functionality. This test will initially fail because the feature hasn't been implemented yet.</a:t>
          </a:r>
          <a:endParaRPr lang="en-US" sz="1100" kern="1200"/>
        </a:p>
      </dsp:txBody>
      <dsp:txXfrm>
        <a:off x="5335" y="1877803"/>
        <a:ext cx="1637573" cy="1638085"/>
      </dsp:txXfrm>
    </dsp:sp>
    <dsp:sp modelId="{A5762C50-84F9-4009-BD53-67BA1AE05B62}">
      <dsp:nvSpPr>
        <dsp:cNvPr id="0" name=""/>
        <dsp:cNvSpPr/>
      </dsp:nvSpPr>
      <dsp:spPr>
        <a:xfrm>
          <a:off x="1824862" y="1030766"/>
          <a:ext cx="1637573" cy="72"/>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E77C6F-9B0B-4BEF-98D9-BE6F2CF72F5C}">
      <dsp:nvSpPr>
        <dsp:cNvPr id="0" name=""/>
        <dsp:cNvSpPr/>
      </dsp:nvSpPr>
      <dsp:spPr>
        <a:xfrm>
          <a:off x="3506104" y="969666"/>
          <a:ext cx="83698" cy="157207"/>
        </a:xfrm>
        <a:prstGeom prst="chevron">
          <a:avLst>
            <a:gd name="adj" fmla="val 90000"/>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36B0CF-3608-4A74-A6F4-E18769DACEE1}">
      <dsp:nvSpPr>
        <dsp:cNvPr id="0" name=""/>
        <dsp:cNvSpPr/>
      </dsp:nvSpPr>
      <dsp:spPr>
        <a:xfrm>
          <a:off x="2289762" y="676916"/>
          <a:ext cx="707772" cy="707772"/>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2</a:t>
          </a:r>
        </a:p>
      </dsp:txBody>
      <dsp:txXfrm>
        <a:off x="2393413" y="780567"/>
        <a:ext cx="500470" cy="500470"/>
      </dsp:txXfrm>
    </dsp:sp>
    <dsp:sp modelId="{DB2B034D-EBF8-42FE-B38D-8ED13CC13898}">
      <dsp:nvSpPr>
        <dsp:cNvPr id="0" name=""/>
        <dsp:cNvSpPr/>
      </dsp:nvSpPr>
      <dsp:spPr>
        <a:xfrm>
          <a:off x="1824862" y="1550288"/>
          <a:ext cx="1637573"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Run the Test</a:t>
          </a:r>
          <a:r>
            <a:rPr lang="en-US" sz="1100" b="0" i="0" kern="1200"/>
            <a:t>: Run the test to see it fail. This step confirms that the test is working correctly and that the feature is not yet implemented.</a:t>
          </a:r>
          <a:endParaRPr lang="en-US" sz="1100" kern="1200"/>
        </a:p>
      </dsp:txBody>
      <dsp:txXfrm>
        <a:off x="1824862" y="1877803"/>
        <a:ext cx="1637573" cy="1638085"/>
      </dsp:txXfrm>
    </dsp:sp>
    <dsp:sp modelId="{F4309145-7125-45D4-846A-ADBF0E54BE93}">
      <dsp:nvSpPr>
        <dsp:cNvPr id="0" name=""/>
        <dsp:cNvSpPr/>
      </dsp:nvSpPr>
      <dsp:spPr>
        <a:xfrm>
          <a:off x="3644388" y="1030766"/>
          <a:ext cx="1637573" cy="72"/>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84B5D8-D7B5-4A3E-A928-2F011E89BDA0}">
      <dsp:nvSpPr>
        <dsp:cNvPr id="0" name=""/>
        <dsp:cNvSpPr/>
      </dsp:nvSpPr>
      <dsp:spPr>
        <a:xfrm>
          <a:off x="5325630" y="969666"/>
          <a:ext cx="83698" cy="157207"/>
        </a:xfrm>
        <a:prstGeom prst="chevron">
          <a:avLst>
            <a:gd name="adj" fmla="val 9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22CA99-0083-44E7-87C1-4B4752A7700B}">
      <dsp:nvSpPr>
        <dsp:cNvPr id="0" name=""/>
        <dsp:cNvSpPr/>
      </dsp:nvSpPr>
      <dsp:spPr>
        <a:xfrm>
          <a:off x="4109288" y="676916"/>
          <a:ext cx="707772" cy="707772"/>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3</a:t>
          </a:r>
        </a:p>
      </dsp:txBody>
      <dsp:txXfrm>
        <a:off x="4212939" y="780567"/>
        <a:ext cx="500470" cy="500470"/>
      </dsp:txXfrm>
    </dsp:sp>
    <dsp:sp modelId="{D56EFFAC-3CB1-47E5-9BA2-7837AC941460}">
      <dsp:nvSpPr>
        <dsp:cNvPr id="0" name=""/>
        <dsp:cNvSpPr/>
      </dsp:nvSpPr>
      <dsp:spPr>
        <a:xfrm>
          <a:off x="3644388" y="1550288"/>
          <a:ext cx="1637573"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Write the Code</a:t>
          </a:r>
          <a:r>
            <a:rPr lang="en-US" sz="1100" b="0" i="0" kern="1200"/>
            <a:t>: Write the minimum amount of code necessary to make the test pass.</a:t>
          </a:r>
          <a:endParaRPr lang="en-US" sz="1100" kern="1200"/>
        </a:p>
      </dsp:txBody>
      <dsp:txXfrm>
        <a:off x="3644388" y="1877803"/>
        <a:ext cx="1637573" cy="1638085"/>
      </dsp:txXfrm>
    </dsp:sp>
    <dsp:sp modelId="{95BBCA66-6FF8-435C-BE06-BCE7BFCBB1D2}">
      <dsp:nvSpPr>
        <dsp:cNvPr id="0" name=""/>
        <dsp:cNvSpPr/>
      </dsp:nvSpPr>
      <dsp:spPr>
        <a:xfrm>
          <a:off x="5463914" y="1030766"/>
          <a:ext cx="1637573" cy="72"/>
        </a:xfrm>
        <a:prstGeom prst="rect">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C32852-5751-4ADA-B85C-F9312F04A9E4}">
      <dsp:nvSpPr>
        <dsp:cNvPr id="0" name=""/>
        <dsp:cNvSpPr/>
      </dsp:nvSpPr>
      <dsp:spPr>
        <a:xfrm>
          <a:off x="7145156" y="969666"/>
          <a:ext cx="83698" cy="157207"/>
        </a:xfrm>
        <a:prstGeom prst="chevron">
          <a:avLst>
            <a:gd name="adj" fmla="val 9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607036-FE93-4846-9C86-A30A8D0B666B}">
      <dsp:nvSpPr>
        <dsp:cNvPr id="0" name=""/>
        <dsp:cNvSpPr/>
      </dsp:nvSpPr>
      <dsp:spPr>
        <a:xfrm>
          <a:off x="5928815" y="676916"/>
          <a:ext cx="707772" cy="707772"/>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4</a:t>
          </a:r>
        </a:p>
      </dsp:txBody>
      <dsp:txXfrm>
        <a:off x="6032466" y="780567"/>
        <a:ext cx="500470" cy="500470"/>
      </dsp:txXfrm>
    </dsp:sp>
    <dsp:sp modelId="{B8EB1AAC-6CC6-4B1A-9498-FAFE0F757056}">
      <dsp:nvSpPr>
        <dsp:cNvPr id="0" name=""/>
        <dsp:cNvSpPr/>
      </dsp:nvSpPr>
      <dsp:spPr>
        <a:xfrm>
          <a:off x="5463914" y="1550288"/>
          <a:ext cx="1637573"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Run the Test Again</a:t>
          </a:r>
          <a:r>
            <a:rPr lang="en-US" sz="1100" b="0" i="0" kern="1200"/>
            <a:t>: Run the test again to see it pass. If the test passes, it means the feature is correctly implemented.</a:t>
          </a:r>
          <a:endParaRPr lang="en-US" sz="1100" kern="1200"/>
        </a:p>
      </dsp:txBody>
      <dsp:txXfrm>
        <a:off x="5463914" y="1877803"/>
        <a:ext cx="1637573" cy="1638085"/>
      </dsp:txXfrm>
    </dsp:sp>
    <dsp:sp modelId="{20DBAD71-87AF-4664-B339-88339542FCC8}">
      <dsp:nvSpPr>
        <dsp:cNvPr id="0" name=""/>
        <dsp:cNvSpPr/>
      </dsp:nvSpPr>
      <dsp:spPr>
        <a:xfrm>
          <a:off x="7283440" y="1030766"/>
          <a:ext cx="1637573" cy="7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8A54AE-F32A-4BDD-BB3F-640F31247194}">
      <dsp:nvSpPr>
        <dsp:cNvPr id="0" name=""/>
        <dsp:cNvSpPr/>
      </dsp:nvSpPr>
      <dsp:spPr>
        <a:xfrm>
          <a:off x="8964682" y="969666"/>
          <a:ext cx="83698" cy="157207"/>
        </a:xfrm>
        <a:prstGeom prst="chevron">
          <a:avLst>
            <a:gd name="adj" fmla="val 90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3F44EE-A8DC-4016-8F25-6509A4EE0954}">
      <dsp:nvSpPr>
        <dsp:cNvPr id="0" name=""/>
        <dsp:cNvSpPr/>
      </dsp:nvSpPr>
      <dsp:spPr>
        <a:xfrm>
          <a:off x="7748341" y="676916"/>
          <a:ext cx="707772" cy="707772"/>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5</a:t>
          </a:r>
        </a:p>
      </dsp:txBody>
      <dsp:txXfrm>
        <a:off x="7851992" y="780567"/>
        <a:ext cx="500470" cy="500470"/>
      </dsp:txXfrm>
    </dsp:sp>
    <dsp:sp modelId="{5AF8FD3C-9AFC-4A39-9A33-BC6DC4D0C443}">
      <dsp:nvSpPr>
        <dsp:cNvPr id="0" name=""/>
        <dsp:cNvSpPr/>
      </dsp:nvSpPr>
      <dsp:spPr>
        <a:xfrm>
          <a:off x="7283440" y="1550288"/>
          <a:ext cx="1637573"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Refactor</a:t>
          </a:r>
          <a:r>
            <a:rPr lang="en-US" sz="1100" b="0" i="0" kern="1200"/>
            <a:t>: Refactor the code to improve its structure and readability while ensuring that the test still passes.</a:t>
          </a:r>
          <a:endParaRPr lang="en-US" sz="1100" kern="1200"/>
        </a:p>
      </dsp:txBody>
      <dsp:txXfrm>
        <a:off x="7283440" y="1877803"/>
        <a:ext cx="1637573" cy="1638085"/>
      </dsp:txXfrm>
    </dsp:sp>
    <dsp:sp modelId="{9B752DBE-09E1-4724-A9AD-8C5040C0241F}">
      <dsp:nvSpPr>
        <dsp:cNvPr id="0" name=""/>
        <dsp:cNvSpPr/>
      </dsp:nvSpPr>
      <dsp:spPr>
        <a:xfrm>
          <a:off x="9102966" y="1030766"/>
          <a:ext cx="818786" cy="7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E2F0CD-3387-44BD-8459-C29197EA7ADC}">
      <dsp:nvSpPr>
        <dsp:cNvPr id="0" name=""/>
        <dsp:cNvSpPr/>
      </dsp:nvSpPr>
      <dsp:spPr>
        <a:xfrm>
          <a:off x="9567867" y="676916"/>
          <a:ext cx="707772" cy="707772"/>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6" tIns="27466" rIns="27466" bIns="27466"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671518" y="780567"/>
        <a:ext cx="500470" cy="500470"/>
      </dsp:txXfrm>
    </dsp:sp>
    <dsp:sp modelId="{CC6BDED8-5841-4514-B59B-78C1C0DD993F}">
      <dsp:nvSpPr>
        <dsp:cNvPr id="0" name=""/>
        <dsp:cNvSpPr/>
      </dsp:nvSpPr>
      <dsp:spPr>
        <a:xfrm>
          <a:off x="9102966" y="1550288"/>
          <a:ext cx="1637573"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174" tIns="165100" rIns="129174" bIns="165100" numCol="1" spcCol="1270" anchor="t" anchorCtr="0">
          <a:noAutofit/>
        </a:bodyPr>
        <a:lstStyle/>
        <a:p>
          <a:pPr marL="0" lvl="0" indent="0" algn="l" defTabSz="488950">
            <a:lnSpc>
              <a:spcPct val="90000"/>
            </a:lnSpc>
            <a:spcBef>
              <a:spcPct val="0"/>
            </a:spcBef>
            <a:spcAft>
              <a:spcPct val="35000"/>
            </a:spcAft>
            <a:buNone/>
          </a:pPr>
          <a:r>
            <a:rPr lang="en-US" sz="1100" b="1" i="0" kern="1200"/>
            <a:t>Repeat</a:t>
          </a:r>
          <a:r>
            <a:rPr lang="en-US" sz="1100" b="0" i="0" kern="1200"/>
            <a:t>: Repeat the cycle for the next feature or functionality.</a:t>
          </a:r>
          <a:endParaRPr lang="en-US" sz="1100" kern="1200"/>
        </a:p>
      </dsp:txBody>
      <dsp:txXfrm>
        <a:off x="9102966" y="1877803"/>
        <a:ext cx="1637573" cy="1638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0FAE6-63DE-43D2-9A10-59EE0F0140CB}">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3A92D6-488B-4493-AD72-D0D616F6F46A}">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TDD helps improve:</a:t>
          </a:r>
          <a:endParaRPr lang="en-US" sz="1100" kern="1200"/>
        </a:p>
      </dsp:txBody>
      <dsp:txXfrm>
        <a:off x="333914" y="2276522"/>
        <a:ext cx="1800000" cy="720000"/>
      </dsp:txXfrm>
    </dsp:sp>
    <dsp:sp modelId="{7729F465-9A92-4586-B51D-844435E3640D}">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F73E3C-AADD-42FB-B8BB-76AE3E739490}">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Code Quality: </a:t>
          </a:r>
          <a:r>
            <a:rPr lang="en-US" sz="1100" kern="1200"/>
            <a:t>Encourages writing modular and well-structured code.</a:t>
          </a:r>
        </a:p>
      </dsp:txBody>
      <dsp:txXfrm>
        <a:off x="2448914" y="2276522"/>
        <a:ext cx="1800000" cy="720000"/>
      </dsp:txXfrm>
    </dsp:sp>
    <dsp:sp modelId="{5BCC16A2-6372-4126-A9E1-2271D1F521A1}">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99477A-C78B-4D98-B17B-646F63905486}">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Bug Prevention: </a:t>
          </a:r>
          <a:r>
            <a:rPr lang="en-US" sz="1100" kern="1200"/>
            <a:t>Issues are caught early before they propagate.</a:t>
          </a:r>
        </a:p>
      </dsp:txBody>
      <dsp:txXfrm>
        <a:off x="4563914" y="2276522"/>
        <a:ext cx="1800000" cy="720000"/>
      </dsp:txXfrm>
    </dsp:sp>
    <dsp:sp modelId="{9366505A-33E7-4566-92BC-0F7E739E7E59}">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BBCB21-E87A-481C-9E77-82AE0E1809D7}">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Maintainability: </a:t>
          </a:r>
          <a:r>
            <a:rPr lang="en-US" sz="1100" kern="1200"/>
            <a:t>Changes can be made without breaking existing functionality.</a:t>
          </a:r>
        </a:p>
      </dsp:txBody>
      <dsp:txXfrm>
        <a:off x="6678914" y="2276522"/>
        <a:ext cx="1800000" cy="720000"/>
      </dsp:txXfrm>
    </dsp:sp>
    <dsp:sp modelId="{9690CE5E-6F64-4537-8538-F859BC2DF61B}">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931A54-428E-4EB2-8629-3473B66327AB}">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Documentation: </a:t>
          </a:r>
          <a:r>
            <a:rPr lang="en-US" sz="1100" kern="1200"/>
            <a:t>Tests serve as a form of documentation for how the code is expected to behave.</a:t>
          </a:r>
        </a:p>
      </dsp:txBody>
      <dsp:txXfrm>
        <a:off x="8793914"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5EA65-C4E5-49BF-B607-DE2EEDDBEAAB}">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88971-E521-471F-9F66-D27A888A37E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56602E-9EB8-4267-BDAD-9CC966556941}">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When developing critical systems where reliability is important.</a:t>
          </a:r>
        </a:p>
      </dsp:txBody>
      <dsp:txXfrm>
        <a:off x="100682" y="2684598"/>
        <a:ext cx="2370489" cy="720000"/>
      </dsp:txXfrm>
    </dsp:sp>
    <dsp:sp modelId="{D4EA041D-2FEF-4030-991D-1367665F4DBC}">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0D6210-D39B-4BD3-864A-C49828BC8386}">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34AB50-E2F6-466D-934A-666534B23178}">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When working in teams to ensure that changes don’t break existing code.</a:t>
          </a:r>
        </a:p>
      </dsp:txBody>
      <dsp:txXfrm>
        <a:off x="2886007" y="2684598"/>
        <a:ext cx="2370489" cy="720000"/>
      </dsp:txXfrm>
    </dsp:sp>
    <dsp:sp modelId="{3C7C348B-2168-4E57-8EB8-8CDAEE6CE12F}">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662EC2-5B78-4014-8A28-D2F84A35EE1E}">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E765A8-9558-4D25-9DEC-664755945DF3}">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When developing libraries or APIs that others will depend on.</a:t>
          </a:r>
        </a:p>
      </dsp:txBody>
      <dsp:txXfrm>
        <a:off x="5671332" y="2684598"/>
        <a:ext cx="2370489" cy="720000"/>
      </dsp:txXfrm>
    </dsp:sp>
    <dsp:sp modelId="{F05AAC59-C6F7-4547-83BA-8A35768F77CE}">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D8A97-8E86-4D09-BB43-D0B9D39E8243}">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866666-050B-433A-8D28-5A06E9337C25}">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When refactoring legacy code to add new features safely.</a:t>
          </a:r>
        </a:p>
      </dsp:txBody>
      <dsp:txXfrm>
        <a:off x="8456657" y="2684598"/>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46188-E29F-41B9-A5A5-5DC9818BB338}">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4B7C78-DD8B-44A1-A59B-CC0306F13F24}">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Improved Code Quality: </a:t>
          </a:r>
          <a:r>
            <a:rPr lang="en-US" sz="1200" kern="1200"/>
            <a:t>Writing tests first ensures that your code is thoroughly tested.</a:t>
          </a:r>
        </a:p>
      </dsp:txBody>
      <dsp:txXfrm>
        <a:off x="100682" y="2427484"/>
        <a:ext cx="2370489" cy="720000"/>
      </dsp:txXfrm>
    </dsp:sp>
    <dsp:sp modelId="{90067D10-30C5-42BB-8DA6-E24A1D4CBCE3}">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EF20DB-81CD-46F9-B571-CCBBC2556038}">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Better Design: </a:t>
          </a:r>
          <a:r>
            <a:rPr lang="en-US" sz="1200" kern="1200"/>
            <a:t>TDD encourages you to think about the design and requirements before writing the code.</a:t>
          </a:r>
        </a:p>
      </dsp:txBody>
      <dsp:txXfrm>
        <a:off x="2886007" y="2427484"/>
        <a:ext cx="2370489" cy="720000"/>
      </dsp:txXfrm>
    </dsp:sp>
    <dsp:sp modelId="{681FF7B2-E5F2-41F3-A8C1-C61A036EAE6A}">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93F77F-656B-405D-8AE2-7DDD6D33311D}">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Reduced Bugs: </a:t>
          </a:r>
          <a:r>
            <a:rPr lang="en-US" sz="1200" kern="1200"/>
            <a:t>Since tests are written before the code, many bugs are caught early in the development process.</a:t>
          </a:r>
        </a:p>
      </dsp:txBody>
      <dsp:txXfrm>
        <a:off x="5671332" y="2427484"/>
        <a:ext cx="2370489" cy="720000"/>
      </dsp:txXfrm>
    </dsp:sp>
    <dsp:sp modelId="{ECD7ACC4-0814-4161-BE08-AACA5FDDB26E}">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381997-FEA3-4FA5-B844-46CC3122C332}">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Easier Maintenance: </a:t>
          </a:r>
          <a:r>
            <a:rPr lang="en-US" sz="1200" kern="1200"/>
            <a:t>Well-tested code is easier to maintain and refactor.</a:t>
          </a:r>
        </a:p>
      </dsp:txBody>
      <dsp:txXfrm>
        <a:off x="8456657" y="2427484"/>
        <a:ext cx="237048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BC487-459E-48C3-987C-E4B13936C66A}">
      <dsp:nvSpPr>
        <dsp:cNvPr id="0" name=""/>
        <dsp:cNvSpPr/>
      </dsp:nvSpPr>
      <dsp:spPr>
        <a:xfrm>
          <a:off x="0" y="0"/>
          <a:ext cx="8742263" cy="92241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 TDD forces you to think about requirements before implementation.</a:t>
          </a:r>
        </a:p>
      </dsp:txBody>
      <dsp:txXfrm>
        <a:off x="27017" y="27017"/>
        <a:ext cx="7668958" cy="868383"/>
      </dsp:txXfrm>
    </dsp:sp>
    <dsp:sp modelId="{C56D5424-9F2E-4F72-B230-EA1BBAA5A0C4}">
      <dsp:nvSpPr>
        <dsp:cNvPr id="0" name=""/>
        <dsp:cNvSpPr/>
      </dsp:nvSpPr>
      <dsp:spPr>
        <a:xfrm>
          <a:off x="732164" y="1090129"/>
          <a:ext cx="8742263" cy="922417"/>
        </a:xfrm>
        <a:prstGeom prst="roundRect">
          <a:avLst>
            <a:gd name="adj" fmla="val 10000"/>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 Encourages writing testable and modular code.</a:t>
          </a:r>
        </a:p>
      </dsp:txBody>
      <dsp:txXfrm>
        <a:off x="759181" y="1117146"/>
        <a:ext cx="7356493" cy="868383"/>
      </dsp:txXfrm>
    </dsp:sp>
    <dsp:sp modelId="{B25FD705-5317-45AB-AEA8-E2E1EB088606}">
      <dsp:nvSpPr>
        <dsp:cNvPr id="0" name=""/>
        <dsp:cNvSpPr/>
      </dsp:nvSpPr>
      <dsp:spPr>
        <a:xfrm>
          <a:off x="1453401" y="2180258"/>
          <a:ext cx="8742263" cy="922417"/>
        </a:xfrm>
        <a:prstGeom prst="roundRect">
          <a:avLst>
            <a:gd name="adj" fmla="val 10000"/>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 Makes debugging easier by catching issues early.</a:t>
          </a:r>
        </a:p>
      </dsp:txBody>
      <dsp:txXfrm>
        <a:off x="1480418" y="2207275"/>
        <a:ext cx="7367421" cy="868383"/>
      </dsp:txXfrm>
    </dsp:sp>
    <dsp:sp modelId="{25B15BB1-B7C1-44EB-AD1A-B0F73FA3344D}">
      <dsp:nvSpPr>
        <dsp:cNvPr id="0" name=""/>
        <dsp:cNvSpPr/>
      </dsp:nvSpPr>
      <dsp:spPr>
        <a:xfrm>
          <a:off x="2185565" y="3270387"/>
          <a:ext cx="8742263" cy="922417"/>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 Prevents regressions when making changes to the code.</a:t>
          </a:r>
        </a:p>
      </dsp:txBody>
      <dsp:txXfrm>
        <a:off x="2212582" y="3297404"/>
        <a:ext cx="7356493" cy="868383"/>
      </dsp:txXfrm>
    </dsp:sp>
    <dsp:sp modelId="{97450255-5517-4D8E-B2BC-81C9140B0956}">
      <dsp:nvSpPr>
        <dsp:cNvPr id="0" name=""/>
        <dsp:cNvSpPr/>
      </dsp:nvSpPr>
      <dsp:spPr>
        <a:xfrm>
          <a:off x="8142692" y="706487"/>
          <a:ext cx="599571" cy="599571"/>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277595" y="706487"/>
        <a:ext cx="329765" cy="451177"/>
      </dsp:txXfrm>
    </dsp:sp>
    <dsp:sp modelId="{F763B331-B36E-4D46-834A-647CC872FE11}">
      <dsp:nvSpPr>
        <dsp:cNvPr id="0" name=""/>
        <dsp:cNvSpPr/>
      </dsp:nvSpPr>
      <dsp:spPr>
        <a:xfrm>
          <a:off x="8874856" y="1796616"/>
          <a:ext cx="599571" cy="599571"/>
        </a:xfrm>
        <a:prstGeom prst="downArrow">
          <a:avLst>
            <a:gd name="adj1" fmla="val 55000"/>
            <a:gd name="adj2" fmla="val 45000"/>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009759" y="1796616"/>
        <a:ext cx="329765" cy="451177"/>
      </dsp:txXfrm>
    </dsp:sp>
    <dsp:sp modelId="{9223428F-379E-45BA-A390-F29DEE843A6D}">
      <dsp:nvSpPr>
        <dsp:cNvPr id="0" name=""/>
        <dsp:cNvSpPr/>
      </dsp:nvSpPr>
      <dsp:spPr>
        <a:xfrm>
          <a:off x="9596093" y="2886746"/>
          <a:ext cx="599571" cy="599571"/>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730996" y="2886746"/>
        <a:ext cx="329765" cy="451177"/>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7C1A8-9808-16EB-3798-993F2D02A6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115CE2-5BEF-80A5-E09E-C54385B88E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04C5895-B77B-3C82-D476-57251345A483}"/>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5" name="Footer Placeholder 4">
            <a:extLst>
              <a:ext uri="{FF2B5EF4-FFF2-40B4-BE49-F238E27FC236}">
                <a16:creationId xmlns:a16="http://schemas.microsoft.com/office/drawing/2014/main" id="{294C425C-0192-551E-74F6-4E2FC4E18F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36D605-FAB9-8303-FE7B-00E935937772}"/>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156334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553A-0877-F5A8-00F7-CF852AF7DE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D8D5BC-D67E-E948-7BD1-DC6090F1D2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D886D3-5273-4BFC-F451-AB6D6597EC14}"/>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5" name="Footer Placeholder 4">
            <a:extLst>
              <a:ext uri="{FF2B5EF4-FFF2-40B4-BE49-F238E27FC236}">
                <a16:creationId xmlns:a16="http://schemas.microsoft.com/office/drawing/2014/main" id="{30E29C92-79AA-E916-5BE4-7DE1DEFBD3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A4F110-D700-0991-E641-C85A62BBA67E}"/>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51320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EA40EA-B9FD-0AF1-952C-00940993B5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7F05BC-DF9F-F262-568B-E9CEFD0A04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61557-FF47-BABC-3C45-EF69CC042CC4}"/>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5" name="Footer Placeholder 4">
            <a:extLst>
              <a:ext uri="{FF2B5EF4-FFF2-40B4-BE49-F238E27FC236}">
                <a16:creationId xmlns:a16="http://schemas.microsoft.com/office/drawing/2014/main" id="{105EC5C4-8429-96C8-71A0-C802BDD2B3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0C5239-A0F1-1750-B503-08BDB30EB2D8}"/>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3413765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584F-BBF8-7E78-256D-23AFFBEE40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7409B4-7442-B512-7121-14777AAD03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93F16C-A525-8312-D8E6-35BB58EEDC70}"/>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5" name="Footer Placeholder 4">
            <a:extLst>
              <a:ext uri="{FF2B5EF4-FFF2-40B4-BE49-F238E27FC236}">
                <a16:creationId xmlns:a16="http://schemas.microsoft.com/office/drawing/2014/main" id="{51FAF95E-2667-F988-C99A-0C488D64A4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7FD6EF-F724-BD21-8C87-727CB245AEA7}"/>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85618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89AF-5B26-51CA-DDF0-873DB3D15F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DEF026-9FEB-42B9-1890-AF4AFAD292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06E5E0-ADB4-AA1D-FF35-230FD37C992B}"/>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5" name="Footer Placeholder 4">
            <a:extLst>
              <a:ext uri="{FF2B5EF4-FFF2-40B4-BE49-F238E27FC236}">
                <a16:creationId xmlns:a16="http://schemas.microsoft.com/office/drawing/2014/main" id="{7455B42E-DEDA-D72F-1CDB-587C9532A4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3AD533-73A5-B1CD-68F8-F320465FDFD1}"/>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80498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9DB1-56FE-E618-E09E-374100BB1F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F9A932-2498-8466-C464-A24FF4DA93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DF22D1-0021-7DDF-14CB-A657CA91CF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6345267-FE78-AEFE-BFC4-5D3EF540BEE6}"/>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6" name="Footer Placeholder 5">
            <a:extLst>
              <a:ext uri="{FF2B5EF4-FFF2-40B4-BE49-F238E27FC236}">
                <a16:creationId xmlns:a16="http://schemas.microsoft.com/office/drawing/2014/main" id="{23086545-E0C6-7F29-DE71-E4A2CB8777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772A41-E57B-F3DD-20DA-2DC980DC4711}"/>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99603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F152-06D1-C60C-87B1-9A7FD272BD8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9F22AE-D2C9-CFAC-0400-A575D50BC6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7F83A-E455-59EB-77C7-F22FB61B5F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53E555-0A8C-E107-77FA-25631A2BE6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989BAF-8D10-89EC-8358-F7A53A2EBE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B2DEEF-C7BA-2A54-2588-B243BEA54DAF}"/>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8" name="Footer Placeholder 7">
            <a:extLst>
              <a:ext uri="{FF2B5EF4-FFF2-40B4-BE49-F238E27FC236}">
                <a16:creationId xmlns:a16="http://schemas.microsoft.com/office/drawing/2014/main" id="{7C9078B7-CBB4-57BB-DE6E-E52826A938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86C4EA-5B8E-175A-C8BC-58AF8BCDCAB2}"/>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313517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3A06-DBB2-1382-2E16-70A1908FE1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B50AD9-2DC8-7931-614E-40F2FC8DC0D7}"/>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4" name="Footer Placeholder 3">
            <a:extLst>
              <a:ext uri="{FF2B5EF4-FFF2-40B4-BE49-F238E27FC236}">
                <a16:creationId xmlns:a16="http://schemas.microsoft.com/office/drawing/2014/main" id="{C26B0DCD-C9D6-45B8-6673-16ACAB4593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34C283-660F-BDEE-243F-1C632CFB7044}"/>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345392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B51BE-C3B1-AF2C-74D5-5E11663FE217}"/>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3" name="Footer Placeholder 2">
            <a:extLst>
              <a:ext uri="{FF2B5EF4-FFF2-40B4-BE49-F238E27FC236}">
                <a16:creationId xmlns:a16="http://schemas.microsoft.com/office/drawing/2014/main" id="{BDC1925E-2CF8-35F9-4A65-7C5ABBF2C15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8F4B9A2-E7E8-8637-47C6-289DACE9F18A}"/>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73160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3BD1-CABA-858F-08C2-E16BD71AC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3132F8-D024-D033-3596-E3CEF59F75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AED4026-6526-15D7-2817-75E6E385C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08382B-5813-34E3-C72A-B2CE6DFBB91B}"/>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6" name="Footer Placeholder 5">
            <a:extLst>
              <a:ext uri="{FF2B5EF4-FFF2-40B4-BE49-F238E27FC236}">
                <a16:creationId xmlns:a16="http://schemas.microsoft.com/office/drawing/2014/main" id="{3D7FB765-909A-B993-DFB1-15DA3ADED9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DBA5E2-34A5-1AD7-5D8E-81C0F3F3531E}"/>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2012087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3ACD-136D-E306-1EEE-0778AEB74B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CBAAA2-BFB1-1698-1283-BD5F98D39D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32E9A8-BE97-EAA8-5CA6-81BAEEB93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D67F9-9FC2-5143-9CC3-1D3995EB3EE9}"/>
              </a:ext>
            </a:extLst>
          </p:cNvPr>
          <p:cNvSpPr>
            <a:spLocks noGrp="1"/>
          </p:cNvSpPr>
          <p:nvPr>
            <p:ph type="dt" sz="half" idx="10"/>
          </p:nvPr>
        </p:nvSpPr>
        <p:spPr/>
        <p:txBody>
          <a:bodyPr/>
          <a:lstStyle/>
          <a:p>
            <a:fld id="{3512E056-E734-4F5D-8274-F71C0C6A32C4}" type="datetimeFigureOut">
              <a:rPr lang="en-IN" smtClean="0"/>
              <a:t>23-06-2025</a:t>
            </a:fld>
            <a:endParaRPr lang="en-IN"/>
          </a:p>
        </p:txBody>
      </p:sp>
      <p:sp>
        <p:nvSpPr>
          <p:cNvPr id="6" name="Footer Placeholder 5">
            <a:extLst>
              <a:ext uri="{FF2B5EF4-FFF2-40B4-BE49-F238E27FC236}">
                <a16:creationId xmlns:a16="http://schemas.microsoft.com/office/drawing/2014/main" id="{DC58B458-11A2-2F30-7F79-B488A1B89F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9C4549-220C-A0B9-80B4-BBA8EEC901E6}"/>
              </a:ext>
            </a:extLst>
          </p:cNvPr>
          <p:cNvSpPr>
            <a:spLocks noGrp="1"/>
          </p:cNvSpPr>
          <p:nvPr>
            <p:ph type="sldNum" sz="quarter" idx="12"/>
          </p:nvPr>
        </p:nvSpPr>
        <p:spPr/>
        <p:txBody>
          <a:bodyPr/>
          <a:lstStyle/>
          <a:p>
            <a:fld id="{0AAF9044-7843-42CE-B5D2-3C5C91688977}" type="slidenum">
              <a:rPr lang="en-IN" smtClean="0"/>
              <a:t>‹#›</a:t>
            </a:fld>
            <a:endParaRPr lang="en-IN"/>
          </a:p>
        </p:txBody>
      </p:sp>
    </p:spTree>
    <p:extLst>
      <p:ext uri="{BB962C8B-B14F-4D97-AF65-F5344CB8AC3E}">
        <p14:creationId xmlns:p14="http://schemas.microsoft.com/office/powerpoint/2010/main" val="103224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27C3D-3D7E-5913-950F-FA71A42F18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29CC74-A285-8704-28EE-AE714E6E6C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BA82C0-1B60-421E-AC4D-D3E146D923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12E056-E734-4F5D-8274-F71C0C6A32C4}" type="datetimeFigureOut">
              <a:rPr lang="en-IN" smtClean="0"/>
              <a:t>23-06-2025</a:t>
            </a:fld>
            <a:endParaRPr lang="en-IN"/>
          </a:p>
        </p:txBody>
      </p:sp>
      <p:sp>
        <p:nvSpPr>
          <p:cNvPr id="5" name="Footer Placeholder 4">
            <a:extLst>
              <a:ext uri="{FF2B5EF4-FFF2-40B4-BE49-F238E27FC236}">
                <a16:creationId xmlns:a16="http://schemas.microsoft.com/office/drawing/2014/main" id="{2DE5D0EF-A0D9-7BB2-D10B-2582A0964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46C99F3-96CC-E0C9-9B6B-D49BC64EC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AF9044-7843-42CE-B5D2-3C5C91688977}" type="slidenum">
              <a:rPr lang="en-IN" smtClean="0"/>
              <a:t>‹#›</a:t>
            </a:fld>
            <a:endParaRPr lang="en-IN"/>
          </a:p>
        </p:txBody>
      </p:sp>
    </p:spTree>
    <p:extLst>
      <p:ext uri="{BB962C8B-B14F-4D97-AF65-F5344CB8AC3E}">
        <p14:creationId xmlns:p14="http://schemas.microsoft.com/office/powerpoint/2010/main" val="4127372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ox Production Line">
            <a:extLst>
              <a:ext uri="{FF2B5EF4-FFF2-40B4-BE49-F238E27FC236}">
                <a16:creationId xmlns:a16="http://schemas.microsoft.com/office/drawing/2014/main" id="{D4951BE7-426C-2D52-8056-00880632A80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CD5CC-E4FC-8F48-2956-74E4BF60CB6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Test Driven Development</a:t>
            </a:r>
            <a:endParaRPr lang="en-IN" sz="5200">
              <a:solidFill>
                <a:srgbClr val="FFFFFF"/>
              </a:solidFill>
            </a:endParaRPr>
          </a:p>
        </p:txBody>
      </p:sp>
      <p:sp>
        <p:nvSpPr>
          <p:cNvPr id="3" name="Subtitle 2">
            <a:extLst>
              <a:ext uri="{FF2B5EF4-FFF2-40B4-BE49-F238E27FC236}">
                <a16:creationId xmlns:a16="http://schemas.microsoft.com/office/drawing/2014/main" id="{0EE4DF83-FA5D-A93A-DE7E-9C7332B8A0B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c++</a:t>
            </a:r>
            <a:endParaRPr lang="en-IN">
              <a:solidFill>
                <a:srgbClr val="FFFFFF"/>
              </a:solidFill>
            </a:endParaRPr>
          </a:p>
        </p:txBody>
      </p:sp>
    </p:spTree>
    <p:extLst>
      <p:ext uri="{BB962C8B-B14F-4D97-AF65-F5344CB8AC3E}">
        <p14:creationId xmlns:p14="http://schemas.microsoft.com/office/powerpoint/2010/main" val="29900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00000">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5855-BB89-B424-D80B-A462914D7642}"/>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Test Driven Development (TDD)</a:t>
            </a:r>
            <a:r>
              <a:rPr lang="en-US" b="0" i="0" dirty="0">
                <a:solidFill>
                  <a:srgbClr val="242424"/>
                </a:solidFill>
                <a:effectLst/>
                <a:latin typeface="Segoe UI" panose="020B0502040204020203" pitchFamily="34" charset="0"/>
              </a:rPr>
              <a:t> </a:t>
            </a:r>
            <a:endParaRPr lang="en-IN" dirty="0"/>
          </a:p>
        </p:txBody>
      </p:sp>
      <p:sp>
        <p:nvSpPr>
          <p:cNvPr id="5" name="TextBox 4">
            <a:extLst>
              <a:ext uri="{FF2B5EF4-FFF2-40B4-BE49-F238E27FC236}">
                <a16:creationId xmlns:a16="http://schemas.microsoft.com/office/drawing/2014/main" id="{16106481-6805-D0B3-8225-088DA346A19D}"/>
              </a:ext>
            </a:extLst>
          </p:cNvPr>
          <p:cNvSpPr txBox="1"/>
          <p:nvPr/>
        </p:nvSpPr>
        <p:spPr>
          <a:xfrm>
            <a:off x="1022521" y="2201216"/>
            <a:ext cx="9295369" cy="1785104"/>
          </a:xfrm>
          <a:prstGeom prst="rect">
            <a:avLst/>
          </a:prstGeom>
          <a:noFill/>
        </p:spPr>
        <p:txBody>
          <a:bodyPr wrap="square">
            <a:spAutoFit/>
          </a:bodyPr>
          <a:lstStyle/>
          <a:p>
            <a:r>
              <a:rPr lang="en-US" sz="2000" b="1" i="0" spc="300" dirty="0">
                <a:solidFill>
                  <a:srgbClr val="242424"/>
                </a:solidFill>
                <a:effectLst/>
                <a:latin typeface="Segoe UI" panose="020B0502040204020203" pitchFamily="34" charset="0"/>
              </a:rPr>
              <a:t>Test Driven Development (TDD)</a:t>
            </a:r>
            <a:r>
              <a:rPr lang="en-US" sz="2000" b="0" i="0" spc="300" dirty="0">
                <a:solidFill>
                  <a:srgbClr val="242424"/>
                </a:solidFill>
                <a:effectLst/>
                <a:latin typeface="Segoe UI" panose="020B0502040204020203" pitchFamily="34" charset="0"/>
              </a:rPr>
              <a:t> </a:t>
            </a:r>
            <a:r>
              <a:rPr lang="en-US" sz="2800" spc="300" dirty="0">
                <a:solidFill>
                  <a:schemeClr val="tx1">
                    <a:lumMod val="50000"/>
                    <a:lumOff val="50000"/>
                  </a:schemeClr>
                </a:solidFill>
                <a:latin typeface="Segoe UI" panose="020B0502040204020203" pitchFamily="34" charset="0"/>
              </a:rPr>
              <a:t>is </a:t>
            </a:r>
            <a:r>
              <a:rPr lang="en-US" sz="2600" dirty="0">
                <a:solidFill>
                  <a:schemeClr val="tx1">
                    <a:lumMod val="50000"/>
                    <a:lumOff val="50000"/>
                  </a:schemeClr>
                </a:solidFill>
                <a:latin typeface="Segoe UI" panose="020B0502040204020203" pitchFamily="34" charset="0"/>
              </a:rPr>
              <a:t>a software development process where you write tests for your code before writing the actual code itself. This approach helps ensure that your code is thoroughly tested and meets the requirements from the start.</a:t>
            </a:r>
            <a:endParaRPr lang="en-IN" sz="2600" dirty="0">
              <a:solidFill>
                <a:schemeClr val="tx1">
                  <a:lumMod val="50000"/>
                  <a:lumOff val="50000"/>
                </a:schemeClr>
              </a:solidFill>
              <a:latin typeface="Segoe UI" panose="020B0502040204020203" pitchFamily="34" charset="0"/>
            </a:endParaRPr>
          </a:p>
        </p:txBody>
      </p:sp>
    </p:spTree>
    <p:extLst>
      <p:ext uri="{BB962C8B-B14F-4D97-AF65-F5344CB8AC3E}">
        <p14:creationId xmlns:p14="http://schemas.microsoft.com/office/powerpoint/2010/main" val="1278148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14243E-4A96-5487-DAA5-A6C87BD2B28D}"/>
              </a:ext>
            </a:extLst>
          </p:cNvPr>
          <p:cNvSpPr>
            <a:spLocks noGrp="1"/>
          </p:cNvSpPr>
          <p:nvPr>
            <p:ph type="title"/>
          </p:nvPr>
        </p:nvSpPr>
        <p:spPr>
          <a:xfrm>
            <a:off x="1371597" y="348865"/>
            <a:ext cx="10044023" cy="877729"/>
          </a:xfrm>
        </p:spPr>
        <p:txBody>
          <a:bodyPr anchor="ctr">
            <a:normAutofit/>
          </a:bodyPr>
          <a:lstStyle/>
          <a:p>
            <a:r>
              <a:rPr lang="en-IN" sz="4000" b="0" i="0">
                <a:solidFill>
                  <a:srgbClr val="FFFFFF"/>
                </a:solidFill>
                <a:effectLst/>
                <a:latin typeface="Segoe UI" panose="020B0502040204020203" pitchFamily="34" charset="0"/>
              </a:rPr>
              <a:t>The TDD cycle</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53D08DE6-FD71-2673-528F-B6DDAA2672E4}"/>
              </a:ext>
            </a:extLst>
          </p:cNvPr>
          <p:cNvGraphicFramePr>
            <a:graphicFrameLocks noGrp="1"/>
          </p:cNvGraphicFramePr>
          <p:nvPr>
            <p:ph idx="1"/>
            <p:extLst>
              <p:ext uri="{D42A27DB-BD31-4B8C-83A1-F6EECF244321}">
                <p14:modId xmlns:p14="http://schemas.microsoft.com/office/powerpoint/2010/main" val="29038435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44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5EE28A-E6EB-06D6-C687-46C7501227CC}"/>
              </a:ext>
            </a:extLst>
          </p:cNvPr>
          <p:cNvSpPr>
            <a:spLocks noGrp="1"/>
          </p:cNvSpPr>
          <p:nvPr>
            <p:ph type="title"/>
          </p:nvPr>
        </p:nvSpPr>
        <p:spPr>
          <a:xfrm>
            <a:off x="1371597" y="348865"/>
            <a:ext cx="10044023" cy="877729"/>
          </a:xfrm>
        </p:spPr>
        <p:txBody>
          <a:bodyPr anchor="ctr">
            <a:normAutofit/>
          </a:bodyPr>
          <a:lstStyle/>
          <a:p>
            <a:r>
              <a:rPr lang="en-IN" sz="2800" spc="300">
                <a:solidFill>
                  <a:srgbClr val="FFFFFF"/>
                </a:solidFill>
              </a:rPr>
              <a:t>Why Use TDD?</a:t>
            </a:r>
            <a:br>
              <a:rPr lang="en-IN" sz="2800">
                <a:solidFill>
                  <a:srgbClr val="FFFFFF"/>
                </a:solidFill>
              </a:rPr>
            </a:br>
            <a:endParaRPr lang="en-IN" sz="2800">
              <a:solidFill>
                <a:srgbClr val="FFFFFF"/>
              </a:solidFill>
            </a:endParaRPr>
          </a:p>
        </p:txBody>
      </p:sp>
      <p:graphicFrame>
        <p:nvGraphicFramePr>
          <p:cNvPr id="5" name="Content Placeholder 2">
            <a:extLst>
              <a:ext uri="{FF2B5EF4-FFF2-40B4-BE49-F238E27FC236}">
                <a16:creationId xmlns:a16="http://schemas.microsoft.com/office/drawing/2014/main" id="{02845463-14C6-6D0D-8A81-AB4CBB536349}"/>
              </a:ext>
            </a:extLst>
          </p:cNvPr>
          <p:cNvGraphicFramePr>
            <a:graphicFrameLocks noGrp="1"/>
          </p:cNvGraphicFramePr>
          <p:nvPr>
            <p:ph idx="1"/>
            <p:extLst>
              <p:ext uri="{D42A27DB-BD31-4B8C-83A1-F6EECF244321}">
                <p14:modId xmlns:p14="http://schemas.microsoft.com/office/powerpoint/2010/main" val="355811231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652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8E1178-DEF0-56CB-8B91-EA18FA41C4C7}"/>
              </a:ext>
            </a:extLst>
          </p:cNvPr>
          <p:cNvSpPr>
            <a:spLocks noGrp="1"/>
          </p:cNvSpPr>
          <p:nvPr>
            <p:ph type="title"/>
          </p:nvPr>
        </p:nvSpPr>
        <p:spPr>
          <a:xfrm>
            <a:off x="1371597" y="348865"/>
            <a:ext cx="10044023" cy="877729"/>
          </a:xfrm>
        </p:spPr>
        <p:txBody>
          <a:bodyPr anchor="ctr">
            <a:normAutofit/>
          </a:bodyPr>
          <a:lstStyle/>
          <a:p>
            <a:r>
              <a:rPr lang="en-IN" sz="2800" spc="300">
                <a:solidFill>
                  <a:srgbClr val="FFFFFF"/>
                </a:solidFill>
              </a:rPr>
              <a:t>When to Use TDD?</a:t>
            </a:r>
            <a:br>
              <a:rPr lang="en-IN" sz="2800">
                <a:solidFill>
                  <a:srgbClr val="FFFFFF"/>
                </a:solidFill>
              </a:rPr>
            </a:br>
            <a:endParaRPr lang="en-IN" sz="2800">
              <a:solidFill>
                <a:srgbClr val="FFFFFF"/>
              </a:solidFill>
            </a:endParaRPr>
          </a:p>
        </p:txBody>
      </p:sp>
      <p:graphicFrame>
        <p:nvGraphicFramePr>
          <p:cNvPr id="5" name="Content Placeholder 2">
            <a:extLst>
              <a:ext uri="{FF2B5EF4-FFF2-40B4-BE49-F238E27FC236}">
                <a16:creationId xmlns:a16="http://schemas.microsoft.com/office/drawing/2014/main" id="{5854F059-C606-E872-79CB-C2ED2D31FC09}"/>
              </a:ext>
            </a:extLst>
          </p:cNvPr>
          <p:cNvGraphicFramePr>
            <a:graphicFrameLocks noGrp="1"/>
          </p:cNvGraphicFramePr>
          <p:nvPr>
            <p:ph idx="1"/>
            <p:extLst>
              <p:ext uri="{D42A27DB-BD31-4B8C-83A1-F6EECF244321}">
                <p14:modId xmlns:p14="http://schemas.microsoft.com/office/powerpoint/2010/main" val="188339075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133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D76C-9D38-902A-44A7-E2B947C589B2}"/>
              </a:ext>
            </a:extLst>
          </p:cNvPr>
          <p:cNvSpPr>
            <a:spLocks noGrp="1"/>
          </p:cNvSpPr>
          <p:nvPr>
            <p:ph type="title"/>
          </p:nvPr>
        </p:nvSpPr>
        <p:spPr/>
        <p:txBody>
          <a:bodyPr/>
          <a:lstStyle/>
          <a:p>
            <a:r>
              <a:rPr lang="en-IN" b="1" i="0" dirty="0">
                <a:solidFill>
                  <a:srgbClr val="242424"/>
                </a:solidFill>
                <a:effectLst/>
                <a:latin typeface="Segoe UI" panose="020B0502040204020203" pitchFamily="34" charset="0"/>
              </a:rPr>
              <a:t>1. Write a Test</a:t>
            </a:r>
            <a:r>
              <a:rPr lang="en-IN" b="0" i="0" dirty="0">
                <a:solidFill>
                  <a:srgbClr val="242424"/>
                </a:solidFill>
                <a:effectLst/>
                <a:latin typeface="Segoe UI" panose="020B0502040204020203" pitchFamily="34" charset="0"/>
              </a:rPr>
              <a:t>:</a:t>
            </a:r>
            <a:br>
              <a:rPr lang="en-IN" b="0" i="0" dirty="0">
                <a:solidFill>
                  <a:srgbClr val="242424"/>
                </a:solidFill>
                <a:effectLst/>
                <a:latin typeface="Segoe UI" panose="020B0502040204020203" pitchFamily="34" charset="0"/>
              </a:rPr>
            </a:br>
            <a:endParaRPr lang="en-IN" dirty="0"/>
          </a:p>
        </p:txBody>
      </p:sp>
      <p:sp>
        <p:nvSpPr>
          <p:cNvPr id="5" name="TextBox 4">
            <a:extLst>
              <a:ext uri="{FF2B5EF4-FFF2-40B4-BE49-F238E27FC236}">
                <a16:creationId xmlns:a16="http://schemas.microsoft.com/office/drawing/2014/main" id="{ACFAFF01-DDD8-4466-66E0-01B61535A6FC}"/>
              </a:ext>
            </a:extLst>
          </p:cNvPr>
          <p:cNvSpPr txBox="1"/>
          <p:nvPr/>
        </p:nvSpPr>
        <p:spPr>
          <a:xfrm>
            <a:off x="1257300" y="1112216"/>
            <a:ext cx="7367716" cy="3416320"/>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IN" dirty="0"/>
              <a:t>#include &lt;</a:t>
            </a:r>
            <a:r>
              <a:rPr lang="en-IN" dirty="0" err="1"/>
              <a:t>cassert</a:t>
            </a:r>
            <a:r>
              <a:rPr lang="en-IN" dirty="0"/>
              <a:t>&gt;</a:t>
            </a:r>
          </a:p>
          <a:p>
            <a:r>
              <a:rPr lang="en-IN" dirty="0"/>
              <a:t>#include "</a:t>
            </a:r>
            <a:r>
              <a:rPr lang="en-IN" dirty="0" err="1"/>
              <a:t>Calculator.h</a:t>
            </a:r>
            <a:r>
              <a:rPr lang="en-IN" dirty="0"/>
              <a:t>"</a:t>
            </a:r>
          </a:p>
          <a:p>
            <a:endParaRPr lang="en-IN" dirty="0"/>
          </a:p>
          <a:p>
            <a:r>
              <a:rPr lang="en-IN" dirty="0"/>
              <a:t>void </a:t>
            </a:r>
            <a:r>
              <a:rPr lang="en-IN" dirty="0" err="1"/>
              <a:t>testAddition</a:t>
            </a:r>
            <a:r>
              <a:rPr lang="en-IN" dirty="0"/>
              <a:t>() {</a:t>
            </a:r>
          </a:p>
          <a:p>
            <a:r>
              <a:rPr lang="en-IN" dirty="0"/>
              <a:t>    Calculator calc;</a:t>
            </a:r>
          </a:p>
          <a:p>
            <a:r>
              <a:rPr lang="en-IN" dirty="0"/>
              <a:t>    assert(</a:t>
            </a:r>
            <a:r>
              <a:rPr lang="en-IN" dirty="0" err="1"/>
              <a:t>calc.add</a:t>
            </a:r>
            <a:r>
              <a:rPr lang="en-IN" dirty="0"/>
              <a:t>(2, 3) == 5);</a:t>
            </a:r>
          </a:p>
          <a:p>
            <a:r>
              <a:rPr lang="en-IN" dirty="0"/>
              <a:t>}</a:t>
            </a:r>
          </a:p>
          <a:p>
            <a:endParaRPr lang="en-IN" dirty="0"/>
          </a:p>
          <a:p>
            <a:r>
              <a:rPr lang="en-IN" dirty="0"/>
              <a:t>int main() {</a:t>
            </a:r>
          </a:p>
          <a:p>
            <a:r>
              <a:rPr lang="en-IN" dirty="0"/>
              <a:t>    </a:t>
            </a:r>
            <a:r>
              <a:rPr lang="en-IN" dirty="0" err="1"/>
              <a:t>testAddition</a:t>
            </a:r>
            <a:r>
              <a:rPr lang="en-IN" dirty="0"/>
              <a:t>();</a:t>
            </a:r>
          </a:p>
          <a:p>
            <a:r>
              <a:rPr lang="en-IN" dirty="0"/>
              <a:t>    return 0;</a:t>
            </a:r>
          </a:p>
          <a:p>
            <a:r>
              <a:rPr lang="en-IN" dirty="0"/>
              <a:t>}</a:t>
            </a:r>
          </a:p>
        </p:txBody>
      </p:sp>
      <p:sp>
        <p:nvSpPr>
          <p:cNvPr id="7" name="TextBox 6">
            <a:extLst>
              <a:ext uri="{FF2B5EF4-FFF2-40B4-BE49-F238E27FC236}">
                <a16:creationId xmlns:a16="http://schemas.microsoft.com/office/drawing/2014/main" id="{3F7908D0-E00B-216E-8C58-328B7E73F2A6}"/>
              </a:ext>
            </a:extLst>
          </p:cNvPr>
          <p:cNvSpPr txBox="1"/>
          <p:nvPr/>
        </p:nvSpPr>
        <p:spPr>
          <a:xfrm>
            <a:off x="838199" y="4675462"/>
            <a:ext cx="10344665" cy="923330"/>
          </a:xfrm>
          <a:prstGeom prst="rect">
            <a:avLst/>
          </a:prstGeom>
          <a:noFill/>
        </p:spPr>
        <p:txBody>
          <a:bodyPr wrap="square">
            <a:spAutoFit/>
          </a:bodyPr>
          <a:lstStyle/>
          <a:p>
            <a:r>
              <a:rPr lang="en-US" dirty="0"/>
              <a:t>2. Run the Test: The test will fail because the Calculator class and add method don't exist yet.</a:t>
            </a:r>
          </a:p>
          <a:p>
            <a:endParaRPr lang="en-US" dirty="0"/>
          </a:p>
          <a:p>
            <a:r>
              <a:rPr lang="en-US" dirty="0"/>
              <a:t>3. Write the Code:</a:t>
            </a:r>
            <a:endParaRPr lang="en-IN" dirty="0"/>
          </a:p>
        </p:txBody>
      </p:sp>
    </p:spTree>
    <p:extLst>
      <p:ext uri="{BB962C8B-B14F-4D97-AF65-F5344CB8AC3E}">
        <p14:creationId xmlns:p14="http://schemas.microsoft.com/office/powerpoint/2010/main" val="137107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48621-24C4-37AB-7397-A40F14000B5B}"/>
              </a:ext>
            </a:extLst>
          </p:cNvPr>
          <p:cNvSpPr txBox="1"/>
          <p:nvPr/>
        </p:nvSpPr>
        <p:spPr>
          <a:xfrm>
            <a:off x="491182" y="250386"/>
            <a:ext cx="6098058" cy="3416320"/>
          </a:xfrm>
          <a:prstGeom prst="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IN" dirty="0"/>
              <a:t>// </a:t>
            </a:r>
            <a:r>
              <a:rPr lang="en-IN" dirty="0" err="1"/>
              <a:t>Calculator.h</a:t>
            </a:r>
            <a:endParaRPr lang="en-IN" dirty="0"/>
          </a:p>
          <a:p>
            <a:r>
              <a:rPr lang="en-IN" dirty="0"/>
              <a:t>class Calculator {</a:t>
            </a:r>
          </a:p>
          <a:p>
            <a:r>
              <a:rPr lang="en-IN" dirty="0"/>
              <a:t>public:</a:t>
            </a:r>
          </a:p>
          <a:p>
            <a:r>
              <a:rPr lang="en-IN" dirty="0"/>
              <a:t>    int add(int a, int b);</a:t>
            </a:r>
          </a:p>
          <a:p>
            <a:r>
              <a:rPr lang="en-IN" dirty="0"/>
              <a:t>};</a:t>
            </a:r>
          </a:p>
          <a:p>
            <a:endParaRPr lang="en-IN" dirty="0"/>
          </a:p>
          <a:p>
            <a:r>
              <a:rPr lang="en-IN" dirty="0"/>
              <a:t>// Calculator.cpp</a:t>
            </a:r>
          </a:p>
          <a:p>
            <a:r>
              <a:rPr lang="en-IN" dirty="0"/>
              <a:t>#include "</a:t>
            </a:r>
            <a:r>
              <a:rPr lang="en-IN" dirty="0" err="1"/>
              <a:t>Calculator.h</a:t>
            </a:r>
            <a:r>
              <a:rPr lang="en-IN" dirty="0"/>
              <a:t>"</a:t>
            </a:r>
          </a:p>
          <a:p>
            <a:endParaRPr lang="en-IN" dirty="0"/>
          </a:p>
          <a:p>
            <a:r>
              <a:rPr lang="en-IN" dirty="0"/>
              <a:t>int Calculator::add(int a, int b) {</a:t>
            </a:r>
          </a:p>
          <a:p>
            <a:r>
              <a:rPr lang="en-IN" dirty="0"/>
              <a:t>    return a + b;</a:t>
            </a:r>
          </a:p>
          <a:p>
            <a:r>
              <a:rPr lang="en-IN" dirty="0"/>
              <a:t>}</a:t>
            </a:r>
          </a:p>
        </p:txBody>
      </p:sp>
      <p:sp>
        <p:nvSpPr>
          <p:cNvPr id="9" name="TextBox 8">
            <a:extLst>
              <a:ext uri="{FF2B5EF4-FFF2-40B4-BE49-F238E27FC236}">
                <a16:creationId xmlns:a16="http://schemas.microsoft.com/office/drawing/2014/main" id="{2492885B-79C7-EDCE-C250-350024D7124D}"/>
              </a:ext>
            </a:extLst>
          </p:cNvPr>
          <p:cNvSpPr txBox="1"/>
          <p:nvPr/>
        </p:nvSpPr>
        <p:spPr>
          <a:xfrm>
            <a:off x="491182" y="4012695"/>
            <a:ext cx="11209636" cy="2031325"/>
          </a:xfrm>
          <a:prstGeom prst="rect">
            <a:avLst/>
          </a:prstGeom>
          <a:noFill/>
        </p:spPr>
        <p:txBody>
          <a:bodyPr wrap="square">
            <a:spAutoFit/>
          </a:bodyPr>
          <a:lstStyle/>
          <a:p>
            <a:r>
              <a:rPr lang="en-US" dirty="0"/>
              <a:t>4. Run the Test Again: The test should now pass because the add method is implemented.</a:t>
            </a:r>
          </a:p>
          <a:p>
            <a:endParaRPr lang="en-US" dirty="0"/>
          </a:p>
          <a:p>
            <a:r>
              <a:rPr lang="en-US" dirty="0"/>
              <a:t>5. Refactor: In this simple example, there might not be much to refactor, but you could improve the code structure or add more tests.</a:t>
            </a:r>
          </a:p>
          <a:p>
            <a:endParaRPr lang="en-US" dirty="0"/>
          </a:p>
          <a:p>
            <a:r>
              <a:rPr lang="en-US" dirty="0"/>
              <a:t>6. Repeat: Add more tests for other functionalities like subtraction, multiplication, etc., and follow the same cycle.</a:t>
            </a:r>
            <a:endParaRPr lang="en-IN" dirty="0"/>
          </a:p>
        </p:txBody>
      </p:sp>
    </p:spTree>
    <p:extLst>
      <p:ext uri="{BB962C8B-B14F-4D97-AF65-F5344CB8AC3E}">
        <p14:creationId xmlns:p14="http://schemas.microsoft.com/office/powerpoint/2010/main" val="250840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302106-B348-8FAA-E989-6C44010A4840}"/>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2800" b="1" i="0" kern="1200">
                <a:solidFill>
                  <a:srgbClr val="FFFFFF"/>
                </a:solidFill>
                <a:effectLst/>
                <a:latin typeface="+mj-lt"/>
                <a:ea typeface="+mj-ea"/>
                <a:cs typeface="+mj-cs"/>
              </a:rPr>
              <a:t>Benefits of TDD</a:t>
            </a:r>
            <a:br>
              <a:rPr lang="en-US" sz="2800" b="1" i="0" kern="1200">
                <a:solidFill>
                  <a:srgbClr val="FFFFFF"/>
                </a:solidFill>
                <a:effectLst/>
                <a:latin typeface="+mj-lt"/>
                <a:ea typeface="+mj-ea"/>
                <a:cs typeface="+mj-cs"/>
              </a:rPr>
            </a:br>
            <a:endParaRPr lang="en-US" sz="2800" kern="1200">
              <a:solidFill>
                <a:srgbClr val="FFFFFF"/>
              </a:solidFill>
              <a:latin typeface="+mj-lt"/>
              <a:ea typeface="+mj-ea"/>
              <a:cs typeface="+mj-cs"/>
            </a:endParaRPr>
          </a:p>
        </p:txBody>
      </p:sp>
      <p:graphicFrame>
        <p:nvGraphicFramePr>
          <p:cNvPr id="7" name="TextBox 4">
            <a:extLst>
              <a:ext uri="{FF2B5EF4-FFF2-40B4-BE49-F238E27FC236}">
                <a16:creationId xmlns:a16="http://schemas.microsoft.com/office/drawing/2014/main" id="{11E7D2F9-FB6A-D33F-AA68-5C68A487AEDA}"/>
              </a:ext>
            </a:extLst>
          </p:cNvPr>
          <p:cNvGraphicFramePr/>
          <p:nvPr>
            <p:extLst>
              <p:ext uri="{D42A27DB-BD31-4B8C-83A1-F6EECF244321}">
                <p14:modId xmlns:p14="http://schemas.microsoft.com/office/powerpoint/2010/main" val="140143692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6948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3F3B04-8FE2-E6D7-305A-69F09D11064E}"/>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TDD</a:t>
            </a:r>
          </a:p>
        </p:txBody>
      </p:sp>
      <p:graphicFrame>
        <p:nvGraphicFramePr>
          <p:cNvPr id="6" name="TextBox 3">
            <a:extLst>
              <a:ext uri="{FF2B5EF4-FFF2-40B4-BE49-F238E27FC236}">
                <a16:creationId xmlns:a16="http://schemas.microsoft.com/office/drawing/2014/main" id="{853576A4-938A-D14B-A193-0D3D194AD3E4}"/>
              </a:ext>
            </a:extLst>
          </p:cNvPr>
          <p:cNvGraphicFramePr/>
          <p:nvPr>
            <p:extLst>
              <p:ext uri="{D42A27DB-BD31-4B8C-83A1-F6EECF244321}">
                <p14:modId xmlns:p14="http://schemas.microsoft.com/office/powerpoint/2010/main" val="18280576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4875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614</Words>
  <Application>Microsoft Office PowerPoint</Application>
  <PresentationFormat>Widescreen</PresentationFormat>
  <Paragraphs>71</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Segoe UI</vt:lpstr>
      <vt:lpstr>Office Theme</vt:lpstr>
      <vt:lpstr>Test Driven Development</vt:lpstr>
      <vt:lpstr>Test Driven Development (TDD) </vt:lpstr>
      <vt:lpstr>The TDD cycle</vt:lpstr>
      <vt:lpstr>Why Use TDD? </vt:lpstr>
      <vt:lpstr>When to Use TDD? </vt:lpstr>
      <vt:lpstr>1. Write a Test: </vt:lpstr>
      <vt:lpstr>PowerPoint Presentation</vt:lpstr>
      <vt:lpstr>Benefits of TDD </vt:lpstr>
      <vt:lpstr>TDD</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Natarajan, Prabhuram (Contractor)</dc:creator>
  <cp:lastModifiedBy>Kiran, Mangala (Contractor)</cp:lastModifiedBy>
  <cp:revision>3</cp:revision>
  <dcterms:created xsi:type="dcterms:W3CDTF">2025-04-01T09:15:43Z</dcterms:created>
  <dcterms:modified xsi:type="dcterms:W3CDTF">2025-06-23T15:10:57Z</dcterms:modified>
</cp:coreProperties>
</file>